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93" r:id="rId5"/>
    <p:sldId id="273" r:id="rId6"/>
    <p:sldId id="271" r:id="rId7"/>
    <p:sldId id="272" r:id="rId8"/>
    <p:sldId id="275" r:id="rId9"/>
    <p:sldId id="278" r:id="rId10"/>
    <p:sldId id="277" r:id="rId11"/>
    <p:sldId id="281" r:id="rId12"/>
    <p:sldId id="279" r:id="rId13"/>
    <p:sldId id="280" r:id="rId14"/>
    <p:sldId id="285" r:id="rId15"/>
    <p:sldId id="286" r:id="rId16"/>
    <p:sldId id="287" r:id="rId17"/>
    <p:sldId id="282" r:id="rId18"/>
    <p:sldId id="288" r:id="rId19"/>
    <p:sldId id="284" r:id="rId20"/>
    <p:sldId id="290" r:id="rId21"/>
    <p:sldId id="289" r:id="rId22"/>
    <p:sldId id="294" r:id="rId23"/>
    <p:sldId id="295" r:id="rId24"/>
    <p:sldId id="296" r:id="rId25"/>
    <p:sldId id="297" r:id="rId26"/>
    <p:sldId id="301" r:id="rId27"/>
    <p:sldId id="298" r:id="rId28"/>
    <p:sldId id="283" r:id="rId29"/>
    <p:sldId id="276" r:id="rId30"/>
    <p:sldId id="305" r:id="rId31"/>
    <p:sldId id="303" r:id="rId32"/>
    <p:sldId id="304" r:id="rId33"/>
    <p:sldId id="306" r:id="rId34"/>
    <p:sldId id="307" r:id="rId35"/>
    <p:sldId id="302" r:id="rId36"/>
    <p:sldId id="274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Дети с нарушениями</c:v>
                </c:pt>
                <c:pt idx="1">
                  <c:v>Здоровые дети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90</c:v>
                </c:pt>
                <c:pt idx="1">
                  <c:v>10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9227608267716556"/>
          <c:y val="0.19056003937007879"/>
          <c:w val="0.29522391732283487"/>
          <c:h val="0.37825492125984284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3"/>
                <c:pt idx="2">
                  <c:v>Дети с органическим заболеваниями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2">
                  <c:v>35</c:v>
                </c:pt>
                <c:pt idx="3">
                  <c:v>65</c:v>
                </c:pt>
              </c:numCache>
            </c:numRef>
          </c:val>
        </c:ser>
      </c:pie3DChart>
    </c:plotArea>
    <c:legend>
      <c:legendPos val="r"/>
      <c:legendEntry>
        <c:idx val="0"/>
        <c:delete val="1"/>
      </c:legendEntry>
      <c:legendEntry>
        <c:idx val="1"/>
        <c:delete val="1"/>
      </c:legendEntry>
      <c:layout/>
      <c:txPr>
        <a:bodyPr/>
        <a:lstStyle/>
        <a:p>
          <a:pPr>
            <a:defRPr lang="ru-RU" sz="1800" b="0" i="0" u="none" strike="noStrike" kern="120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2"/>
                <c:pt idx="1">
                  <c:v>Дети с НПЧ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1">
                  <c:v>25</c:v>
                </c:pt>
                <c:pt idx="3">
                  <c:v>75</c:v>
                </c:pt>
              </c:numCache>
            </c:numRef>
          </c:val>
        </c:ser>
      </c:pie3DChart>
    </c:plotArea>
    <c:legend>
      <c:legendPos val="r"/>
      <c:legendEntry>
        <c:idx val="0"/>
        <c:delete val="1"/>
      </c:legendEntry>
      <c:legendEntry>
        <c:idx val="2"/>
        <c:delete val="1"/>
      </c:legendEntry>
      <c:layout/>
      <c:txPr>
        <a:bodyPr/>
        <a:lstStyle/>
        <a:p>
          <a:pPr algn="ctr">
            <a:defRPr lang="ru-RU" sz="1800" b="0" i="0" u="none" strike="noStrike" kern="120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83358D-9E3A-4901-9883-E136AEAA17B8}" type="doc">
      <dgm:prSet loTypeId="urn:microsoft.com/office/officeart/2005/8/layout/hierarchy1" loCatId="hierarchy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83D5E6C7-DA2D-4048-B3D7-22B91E01D455}">
      <dgm:prSet phldrT="[Текст]"/>
      <dgm:spPr/>
      <dgm:t>
        <a:bodyPr/>
        <a:lstStyle/>
        <a:p>
          <a:r>
            <a:rPr lang="ru-RU" dirty="0" smtClean="0"/>
            <a:t>Современная логопедическая теория </a:t>
          </a:r>
          <a:endParaRPr lang="ru-RU" dirty="0"/>
        </a:p>
      </dgm:t>
    </dgm:pt>
    <dgm:pt modelId="{B5E8B906-808E-4C44-9593-E90DB03595D7}" type="parTrans" cxnId="{DD5A7D99-272C-4AC8-974B-4664535C5E79}">
      <dgm:prSet/>
      <dgm:spPr/>
      <dgm:t>
        <a:bodyPr/>
        <a:lstStyle/>
        <a:p>
          <a:endParaRPr lang="ru-RU"/>
        </a:p>
      </dgm:t>
    </dgm:pt>
    <dgm:pt modelId="{2956E37F-A6B0-4F99-9446-E5904D6A1789}" type="sibTrans" cxnId="{DD5A7D99-272C-4AC8-974B-4664535C5E79}">
      <dgm:prSet/>
      <dgm:spPr/>
      <dgm:t>
        <a:bodyPr/>
        <a:lstStyle/>
        <a:p>
          <a:endParaRPr lang="ru-RU"/>
        </a:p>
      </dgm:t>
    </dgm:pt>
    <dgm:pt modelId="{ACB02F84-D216-4BD2-B214-A23F3EC6E960}">
      <dgm:prSet phldrT="[Текст]"/>
      <dgm:spPr/>
      <dgm:t>
        <a:bodyPr/>
        <a:lstStyle/>
        <a:p>
          <a:r>
            <a:rPr lang="ru-RU" dirty="0" smtClean="0"/>
            <a:t>Методика </a:t>
          </a:r>
          <a:r>
            <a:rPr lang="ru-RU" dirty="0" err="1" smtClean="0"/>
            <a:t>Ефименвокой</a:t>
          </a:r>
          <a:r>
            <a:rPr lang="ru-RU" dirty="0" smtClean="0"/>
            <a:t> Л.Н.</a:t>
          </a:r>
          <a:endParaRPr lang="ru-RU" dirty="0"/>
        </a:p>
      </dgm:t>
    </dgm:pt>
    <dgm:pt modelId="{D46BA379-6BB1-43FE-A92E-82590864B5D1}" type="parTrans" cxnId="{41CF86E7-142E-4FA3-9E2D-7820212F37B6}">
      <dgm:prSet/>
      <dgm:spPr/>
      <dgm:t>
        <a:bodyPr/>
        <a:lstStyle/>
        <a:p>
          <a:endParaRPr lang="ru-RU"/>
        </a:p>
      </dgm:t>
    </dgm:pt>
    <dgm:pt modelId="{D1135018-46A1-48E4-AB8F-DE24958DB6F8}" type="sibTrans" cxnId="{41CF86E7-142E-4FA3-9E2D-7820212F37B6}">
      <dgm:prSet/>
      <dgm:spPr/>
      <dgm:t>
        <a:bodyPr/>
        <a:lstStyle/>
        <a:p>
          <a:endParaRPr lang="ru-RU"/>
        </a:p>
      </dgm:t>
    </dgm:pt>
    <dgm:pt modelId="{504444A1-FF13-405B-BA63-DA3135B7B7E7}">
      <dgm:prSet phldrT="[Текст]"/>
      <dgm:spPr/>
      <dgm:t>
        <a:bodyPr/>
        <a:lstStyle/>
        <a:p>
          <a:r>
            <a:rPr lang="ru-RU" dirty="0" smtClean="0"/>
            <a:t>Методика </a:t>
          </a:r>
          <a:r>
            <a:rPr lang="ru-RU" dirty="0" err="1" smtClean="0"/>
            <a:t>Садовниковой</a:t>
          </a:r>
          <a:r>
            <a:rPr lang="ru-RU" dirty="0" smtClean="0"/>
            <a:t> И.Н. </a:t>
          </a:r>
          <a:endParaRPr lang="ru-RU" dirty="0"/>
        </a:p>
      </dgm:t>
    </dgm:pt>
    <dgm:pt modelId="{80EBD7CE-A464-4D03-BF99-F31FF76D6AE1}" type="parTrans" cxnId="{68422B66-287A-4BB4-BB84-F6299D2DB28C}">
      <dgm:prSet/>
      <dgm:spPr/>
      <dgm:t>
        <a:bodyPr/>
        <a:lstStyle/>
        <a:p>
          <a:endParaRPr lang="ru-RU"/>
        </a:p>
      </dgm:t>
    </dgm:pt>
    <dgm:pt modelId="{3A18A702-8D5E-4789-98E1-A2E8B931B94B}" type="sibTrans" cxnId="{68422B66-287A-4BB4-BB84-F6299D2DB28C}">
      <dgm:prSet/>
      <dgm:spPr/>
      <dgm:t>
        <a:bodyPr/>
        <a:lstStyle/>
        <a:p>
          <a:endParaRPr lang="ru-RU"/>
        </a:p>
      </dgm:t>
    </dgm:pt>
    <dgm:pt modelId="{D23975B8-5804-4A1A-B46E-A552FE0BA31E}">
      <dgm:prSet phldrT="[Текст]"/>
      <dgm:spPr/>
      <dgm:t>
        <a:bodyPr/>
        <a:lstStyle/>
        <a:p>
          <a:r>
            <a:rPr lang="ru-RU" dirty="0" smtClean="0"/>
            <a:t>Методика  </a:t>
          </a:r>
          <a:r>
            <a:rPr lang="ru-RU" dirty="0" err="1" smtClean="0"/>
            <a:t>Ястребовой</a:t>
          </a:r>
          <a:r>
            <a:rPr lang="ru-RU" dirty="0" smtClean="0"/>
            <a:t> А.В. </a:t>
          </a:r>
          <a:endParaRPr lang="ru-RU" dirty="0"/>
        </a:p>
      </dgm:t>
    </dgm:pt>
    <dgm:pt modelId="{60852335-1AA0-46B4-AA21-4F9D0ADB5B13}" type="parTrans" cxnId="{A12D1E10-5B7E-44C7-A045-AF7D3F1049AC}">
      <dgm:prSet/>
      <dgm:spPr/>
      <dgm:t>
        <a:bodyPr/>
        <a:lstStyle/>
        <a:p>
          <a:endParaRPr lang="ru-RU"/>
        </a:p>
      </dgm:t>
    </dgm:pt>
    <dgm:pt modelId="{92EE334A-B21B-4D6D-B7C1-4714105C2CBC}" type="sibTrans" cxnId="{A12D1E10-5B7E-44C7-A045-AF7D3F1049AC}">
      <dgm:prSet/>
      <dgm:spPr/>
      <dgm:t>
        <a:bodyPr/>
        <a:lstStyle/>
        <a:p>
          <a:endParaRPr lang="ru-RU"/>
        </a:p>
      </dgm:t>
    </dgm:pt>
    <dgm:pt modelId="{CB9FE858-3E26-4ACD-90E6-71AB98CC8BA5}">
      <dgm:prSet phldrT="[Текст]"/>
      <dgm:spPr/>
      <dgm:t>
        <a:bodyPr/>
        <a:lstStyle/>
        <a:p>
          <a:r>
            <a:rPr lang="ru-RU" dirty="0" smtClean="0"/>
            <a:t>Методика  </a:t>
          </a:r>
          <a:r>
            <a:rPr lang="ru-RU" dirty="0" err="1" smtClean="0"/>
            <a:t>Лалаевой</a:t>
          </a:r>
          <a:r>
            <a:rPr lang="ru-RU" dirty="0" smtClean="0"/>
            <a:t> Р.И.</a:t>
          </a:r>
          <a:endParaRPr lang="ru-RU" dirty="0"/>
        </a:p>
      </dgm:t>
    </dgm:pt>
    <dgm:pt modelId="{1880AE0F-9409-4354-98DE-E19C69774037}" type="parTrans" cxnId="{9E087F30-7290-4112-B12D-E1879FDBC3B5}">
      <dgm:prSet/>
      <dgm:spPr/>
      <dgm:t>
        <a:bodyPr/>
        <a:lstStyle/>
        <a:p>
          <a:endParaRPr lang="ru-RU"/>
        </a:p>
      </dgm:t>
    </dgm:pt>
    <dgm:pt modelId="{612DBADC-B6FF-4394-A6DC-4CD73A5052AF}" type="sibTrans" cxnId="{9E087F30-7290-4112-B12D-E1879FDBC3B5}">
      <dgm:prSet/>
      <dgm:spPr/>
      <dgm:t>
        <a:bodyPr/>
        <a:lstStyle/>
        <a:p>
          <a:endParaRPr lang="ru-RU"/>
        </a:p>
      </dgm:t>
    </dgm:pt>
    <dgm:pt modelId="{DF0E0606-8121-4779-B6BB-2A25EE96CF89}">
      <dgm:prSet phldrT="[Текст]"/>
      <dgm:spPr/>
      <dgm:t>
        <a:bodyPr/>
        <a:lstStyle/>
        <a:p>
          <a:r>
            <a:rPr lang="ru-RU" dirty="0" smtClean="0"/>
            <a:t>Методика  Л.Г. Парамоновой</a:t>
          </a:r>
          <a:endParaRPr lang="ru-RU" dirty="0"/>
        </a:p>
      </dgm:t>
    </dgm:pt>
    <dgm:pt modelId="{FCF8C47E-2298-4E2B-8819-54929FA63A76}" type="parTrans" cxnId="{B31B716B-473E-4BB6-AD60-8C9D99E2C1C9}">
      <dgm:prSet/>
      <dgm:spPr/>
      <dgm:t>
        <a:bodyPr/>
        <a:lstStyle/>
        <a:p>
          <a:endParaRPr lang="ru-RU"/>
        </a:p>
      </dgm:t>
    </dgm:pt>
    <dgm:pt modelId="{22510593-35E1-4944-9EE6-FA4A5BC3E564}" type="sibTrans" cxnId="{B31B716B-473E-4BB6-AD60-8C9D99E2C1C9}">
      <dgm:prSet/>
      <dgm:spPr/>
      <dgm:t>
        <a:bodyPr/>
        <a:lstStyle/>
        <a:p>
          <a:endParaRPr lang="ru-RU"/>
        </a:p>
      </dgm:t>
    </dgm:pt>
    <dgm:pt modelId="{08DA837E-2308-4F04-A296-67C4DFA84270}" type="pres">
      <dgm:prSet presAssocID="{AD83358D-9E3A-4901-9883-E136AEAA17B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1A50BA9-D3B9-4817-ADC7-523FA4255B00}" type="pres">
      <dgm:prSet presAssocID="{83D5E6C7-DA2D-4048-B3D7-22B91E01D455}" presName="hierRoot1" presStyleCnt="0"/>
      <dgm:spPr/>
    </dgm:pt>
    <dgm:pt modelId="{B10CD758-A9FC-4511-B315-2D671B9ECEE2}" type="pres">
      <dgm:prSet presAssocID="{83D5E6C7-DA2D-4048-B3D7-22B91E01D455}" presName="composite" presStyleCnt="0"/>
      <dgm:spPr/>
    </dgm:pt>
    <dgm:pt modelId="{9F063D26-CEE7-451A-A242-B9854BF5C513}" type="pres">
      <dgm:prSet presAssocID="{83D5E6C7-DA2D-4048-B3D7-22B91E01D455}" presName="background" presStyleLbl="node0" presStyleIdx="0" presStyleCnt="1"/>
      <dgm:spPr/>
    </dgm:pt>
    <dgm:pt modelId="{7BA1447A-5D0C-4522-BA70-9B8F68BE026D}" type="pres">
      <dgm:prSet presAssocID="{83D5E6C7-DA2D-4048-B3D7-22B91E01D455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A4D7626-F121-4639-9FA7-3BE22432594A}" type="pres">
      <dgm:prSet presAssocID="{83D5E6C7-DA2D-4048-B3D7-22B91E01D455}" presName="hierChild2" presStyleCnt="0"/>
      <dgm:spPr/>
    </dgm:pt>
    <dgm:pt modelId="{E66A2740-CFF4-4EE0-A67B-7F04E74AEC18}" type="pres">
      <dgm:prSet presAssocID="{D46BA379-6BB1-43FE-A92E-82590864B5D1}" presName="Name10" presStyleLbl="parChTrans1D2" presStyleIdx="0" presStyleCnt="5"/>
      <dgm:spPr/>
      <dgm:t>
        <a:bodyPr/>
        <a:lstStyle/>
        <a:p>
          <a:endParaRPr lang="ru-RU"/>
        </a:p>
      </dgm:t>
    </dgm:pt>
    <dgm:pt modelId="{A72A966F-0B3F-48BF-B702-9661180B9863}" type="pres">
      <dgm:prSet presAssocID="{ACB02F84-D216-4BD2-B214-A23F3EC6E960}" presName="hierRoot2" presStyleCnt="0"/>
      <dgm:spPr/>
    </dgm:pt>
    <dgm:pt modelId="{0B706486-47BC-4AAA-AC54-D068E7804779}" type="pres">
      <dgm:prSet presAssocID="{ACB02F84-D216-4BD2-B214-A23F3EC6E960}" presName="composite2" presStyleCnt="0"/>
      <dgm:spPr/>
    </dgm:pt>
    <dgm:pt modelId="{54D22F86-E5EF-4C9B-87C8-CA6332B1B12D}" type="pres">
      <dgm:prSet presAssocID="{ACB02F84-D216-4BD2-B214-A23F3EC6E960}" presName="background2" presStyleLbl="node2" presStyleIdx="0" presStyleCnt="5"/>
      <dgm:spPr/>
    </dgm:pt>
    <dgm:pt modelId="{F755F7C6-FD26-44BB-8E10-8F297A9354E9}" type="pres">
      <dgm:prSet presAssocID="{ACB02F84-D216-4BD2-B214-A23F3EC6E960}" presName="text2" presStyleLbl="fgAcc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CCFFD7-5F79-4D4C-AB43-DFBF6C35DE24}" type="pres">
      <dgm:prSet presAssocID="{ACB02F84-D216-4BD2-B214-A23F3EC6E960}" presName="hierChild3" presStyleCnt="0"/>
      <dgm:spPr/>
    </dgm:pt>
    <dgm:pt modelId="{97F45ACC-DB8F-4CCF-8F38-013F6818F82F}" type="pres">
      <dgm:prSet presAssocID="{80EBD7CE-A464-4D03-BF99-F31FF76D6AE1}" presName="Name10" presStyleLbl="parChTrans1D2" presStyleIdx="1" presStyleCnt="5"/>
      <dgm:spPr/>
      <dgm:t>
        <a:bodyPr/>
        <a:lstStyle/>
        <a:p>
          <a:endParaRPr lang="ru-RU"/>
        </a:p>
      </dgm:t>
    </dgm:pt>
    <dgm:pt modelId="{BBA0D86A-AD6B-4DC8-9F92-D9F80E4E68A2}" type="pres">
      <dgm:prSet presAssocID="{504444A1-FF13-405B-BA63-DA3135B7B7E7}" presName="hierRoot2" presStyleCnt="0"/>
      <dgm:spPr/>
    </dgm:pt>
    <dgm:pt modelId="{A11E01AA-2935-45AF-A6E3-B4D34BE59280}" type="pres">
      <dgm:prSet presAssocID="{504444A1-FF13-405B-BA63-DA3135B7B7E7}" presName="composite2" presStyleCnt="0"/>
      <dgm:spPr/>
    </dgm:pt>
    <dgm:pt modelId="{98B2B1E6-9B68-4E3D-8EBC-D1682BB21967}" type="pres">
      <dgm:prSet presAssocID="{504444A1-FF13-405B-BA63-DA3135B7B7E7}" presName="background2" presStyleLbl="node2" presStyleIdx="1" presStyleCnt="5"/>
      <dgm:spPr/>
    </dgm:pt>
    <dgm:pt modelId="{02B055BE-D9B7-4298-9DC9-AD526013E5D2}" type="pres">
      <dgm:prSet presAssocID="{504444A1-FF13-405B-BA63-DA3135B7B7E7}" presName="text2" presStyleLbl="fgAcc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DED1BC-4FE1-4363-AEAF-8B1AE4B54BB3}" type="pres">
      <dgm:prSet presAssocID="{504444A1-FF13-405B-BA63-DA3135B7B7E7}" presName="hierChild3" presStyleCnt="0"/>
      <dgm:spPr/>
    </dgm:pt>
    <dgm:pt modelId="{CDEA4408-8237-4A56-B0A5-8076332BB7D2}" type="pres">
      <dgm:prSet presAssocID="{60852335-1AA0-46B4-AA21-4F9D0ADB5B13}" presName="Name10" presStyleLbl="parChTrans1D2" presStyleIdx="2" presStyleCnt="5"/>
      <dgm:spPr/>
      <dgm:t>
        <a:bodyPr/>
        <a:lstStyle/>
        <a:p>
          <a:endParaRPr lang="ru-RU"/>
        </a:p>
      </dgm:t>
    </dgm:pt>
    <dgm:pt modelId="{5400988B-D18D-486F-9F9F-8679A8917C46}" type="pres">
      <dgm:prSet presAssocID="{D23975B8-5804-4A1A-B46E-A552FE0BA31E}" presName="hierRoot2" presStyleCnt="0"/>
      <dgm:spPr/>
    </dgm:pt>
    <dgm:pt modelId="{51EE49EB-3E6A-49F3-B2BE-E41AE2A77B4B}" type="pres">
      <dgm:prSet presAssocID="{D23975B8-5804-4A1A-B46E-A552FE0BA31E}" presName="composite2" presStyleCnt="0"/>
      <dgm:spPr/>
    </dgm:pt>
    <dgm:pt modelId="{96E639B8-C735-4FF7-BF28-0C3908D6C3A8}" type="pres">
      <dgm:prSet presAssocID="{D23975B8-5804-4A1A-B46E-A552FE0BA31E}" presName="background2" presStyleLbl="node2" presStyleIdx="2" presStyleCnt="5"/>
      <dgm:spPr/>
    </dgm:pt>
    <dgm:pt modelId="{D88167E2-4117-4C4F-AEB6-32D3F0B01CE9}" type="pres">
      <dgm:prSet presAssocID="{D23975B8-5804-4A1A-B46E-A552FE0BA31E}" presName="text2" presStyleLbl="fgAcc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CFDC373-75AD-4C5D-A5E8-6C961CCF93B6}" type="pres">
      <dgm:prSet presAssocID="{D23975B8-5804-4A1A-B46E-A552FE0BA31E}" presName="hierChild3" presStyleCnt="0"/>
      <dgm:spPr/>
    </dgm:pt>
    <dgm:pt modelId="{3112DE0E-DF88-40CB-A4DE-467673D68460}" type="pres">
      <dgm:prSet presAssocID="{1880AE0F-9409-4354-98DE-E19C69774037}" presName="Name10" presStyleLbl="parChTrans1D2" presStyleIdx="3" presStyleCnt="5"/>
      <dgm:spPr/>
      <dgm:t>
        <a:bodyPr/>
        <a:lstStyle/>
        <a:p>
          <a:endParaRPr lang="ru-RU"/>
        </a:p>
      </dgm:t>
    </dgm:pt>
    <dgm:pt modelId="{FCE2B0F8-2D38-40E1-8185-62EDF2D16E21}" type="pres">
      <dgm:prSet presAssocID="{CB9FE858-3E26-4ACD-90E6-71AB98CC8BA5}" presName="hierRoot2" presStyleCnt="0"/>
      <dgm:spPr/>
    </dgm:pt>
    <dgm:pt modelId="{FA8EDEC6-850F-4A63-8EC9-F6DD41359A68}" type="pres">
      <dgm:prSet presAssocID="{CB9FE858-3E26-4ACD-90E6-71AB98CC8BA5}" presName="composite2" presStyleCnt="0"/>
      <dgm:spPr/>
    </dgm:pt>
    <dgm:pt modelId="{0344A2F6-60A3-4472-9BEF-6035ECE9B0EE}" type="pres">
      <dgm:prSet presAssocID="{CB9FE858-3E26-4ACD-90E6-71AB98CC8BA5}" presName="background2" presStyleLbl="node2" presStyleIdx="3" presStyleCnt="5"/>
      <dgm:spPr/>
    </dgm:pt>
    <dgm:pt modelId="{F653C7E1-756D-44FE-B382-3089B821AD05}" type="pres">
      <dgm:prSet presAssocID="{CB9FE858-3E26-4ACD-90E6-71AB98CC8BA5}" presName="text2" presStyleLbl="fgAcc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91E845-48CD-41DD-89D5-B63494748B9B}" type="pres">
      <dgm:prSet presAssocID="{CB9FE858-3E26-4ACD-90E6-71AB98CC8BA5}" presName="hierChild3" presStyleCnt="0"/>
      <dgm:spPr/>
    </dgm:pt>
    <dgm:pt modelId="{A8BE8E57-F1F5-40F3-8E26-8BB3C5516550}" type="pres">
      <dgm:prSet presAssocID="{FCF8C47E-2298-4E2B-8819-54929FA63A76}" presName="Name10" presStyleLbl="parChTrans1D2" presStyleIdx="4" presStyleCnt="5"/>
      <dgm:spPr/>
      <dgm:t>
        <a:bodyPr/>
        <a:lstStyle/>
        <a:p>
          <a:endParaRPr lang="ru-RU"/>
        </a:p>
      </dgm:t>
    </dgm:pt>
    <dgm:pt modelId="{BC0C90E7-FC63-43C9-BC67-2F996DD3F582}" type="pres">
      <dgm:prSet presAssocID="{DF0E0606-8121-4779-B6BB-2A25EE96CF89}" presName="hierRoot2" presStyleCnt="0"/>
      <dgm:spPr/>
    </dgm:pt>
    <dgm:pt modelId="{2C8A2CE1-9E4F-4652-BDF3-42E228DEEDFC}" type="pres">
      <dgm:prSet presAssocID="{DF0E0606-8121-4779-B6BB-2A25EE96CF89}" presName="composite2" presStyleCnt="0"/>
      <dgm:spPr/>
    </dgm:pt>
    <dgm:pt modelId="{F2167D56-EB0B-4370-AFC7-296E090D150A}" type="pres">
      <dgm:prSet presAssocID="{DF0E0606-8121-4779-B6BB-2A25EE96CF89}" presName="background2" presStyleLbl="node2" presStyleIdx="4" presStyleCnt="5"/>
      <dgm:spPr/>
    </dgm:pt>
    <dgm:pt modelId="{74BB9089-AE76-43BB-B543-08720A4BC311}" type="pres">
      <dgm:prSet presAssocID="{DF0E0606-8121-4779-B6BB-2A25EE96CF89}" presName="text2" presStyleLbl="fgAcc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7A65ED-DFB8-4A82-BEFC-A371F30B1D59}" type="pres">
      <dgm:prSet presAssocID="{DF0E0606-8121-4779-B6BB-2A25EE96CF89}" presName="hierChild3" presStyleCnt="0"/>
      <dgm:spPr/>
    </dgm:pt>
  </dgm:ptLst>
  <dgm:cxnLst>
    <dgm:cxn modelId="{219B9EED-A1AF-4DC3-907F-BDA17AA095DB}" type="presOf" srcId="{504444A1-FF13-405B-BA63-DA3135B7B7E7}" destId="{02B055BE-D9B7-4298-9DC9-AD526013E5D2}" srcOrd="0" destOrd="0" presId="urn:microsoft.com/office/officeart/2005/8/layout/hierarchy1"/>
    <dgm:cxn modelId="{A12D1E10-5B7E-44C7-A045-AF7D3F1049AC}" srcId="{83D5E6C7-DA2D-4048-B3D7-22B91E01D455}" destId="{D23975B8-5804-4A1A-B46E-A552FE0BA31E}" srcOrd="2" destOrd="0" parTransId="{60852335-1AA0-46B4-AA21-4F9D0ADB5B13}" sibTransId="{92EE334A-B21B-4D6D-B7C1-4714105C2CBC}"/>
    <dgm:cxn modelId="{50A0F8AB-4EAF-4D8A-964E-6FE59AB09BC3}" type="presOf" srcId="{83D5E6C7-DA2D-4048-B3D7-22B91E01D455}" destId="{7BA1447A-5D0C-4522-BA70-9B8F68BE026D}" srcOrd="0" destOrd="0" presId="urn:microsoft.com/office/officeart/2005/8/layout/hierarchy1"/>
    <dgm:cxn modelId="{AF30C6A6-E062-4041-9B71-59060E415DA7}" type="presOf" srcId="{FCF8C47E-2298-4E2B-8819-54929FA63A76}" destId="{A8BE8E57-F1F5-40F3-8E26-8BB3C5516550}" srcOrd="0" destOrd="0" presId="urn:microsoft.com/office/officeart/2005/8/layout/hierarchy1"/>
    <dgm:cxn modelId="{5B25D631-7758-4733-8992-47C082E18A0F}" type="presOf" srcId="{1880AE0F-9409-4354-98DE-E19C69774037}" destId="{3112DE0E-DF88-40CB-A4DE-467673D68460}" srcOrd="0" destOrd="0" presId="urn:microsoft.com/office/officeart/2005/8/layout/hierarchy1"/>
    <dgm:cxn modelId="{DD5A7D99-272C-4AC8-974B-4664535C5E79}" srcId="{AD83358D-9E3A-4901-9883-E136AEAA17B8}" destId="{83D5E6C7-DA2D-4048-B3D7-22B91E01D455}" srcOrd="0" destOrd="0" parTransId="{B5E8B906-808E-4C44-9593-E90DB03595D7}" sibTransId="{2956E37F-A6B0-4F99-9446-E5904D6A1789}"/>
    <dgm:cxn modelId="{41CF86E7-142E-4FA3-9E2D-7820212F37B6}" srcId="{83D5E6C7-DA2D-4048-B3D7-22B91E01D455}" destId="{ACB02F84-D216-4BD2-B214-A23F3EC6E960}" srcOrd="0" destOrd="0" parTransId="{D46BA379-6BB1-43FE-A92E-82590864B5D1}" sibTransId="{D1135018-46A1-48E4-AB8F-DE24958DB6F8}"/>
    <dgm:cxn modelId="{C1AF6A19-7D9E-400D-9EFB-9DA3A996E692}" type="presOf" srcId="{DF0E0606-8121-4779-B6BB-2A25EE96CF89}" destId="{74BB9089-AE76-43BB-B543-08720A4BC311}" srcOrd="0" destOrd="0" presId="urn:microsoft.com/office/officeart/2005/8/layout/hierarchy1"/>
    <dgm:cxn modelId="{B31B716B-473E-4BB6-AD60-8C9D99E2C1C9}" srcId="{83D5E6C7-DA2D-4048-B3D7-22B91E01D455}" destId="{DF0E0606-8121-4779-B6BB-2A25EE96CF89}" srcOrd="4" destOrd="0" parTransId="{FCF8C47E-2298-4E2B-8819-54929FA63A76}" sibTransId="{22510593-35E1-4944-9EE6-FA4A5BC3E564}"/>
    <dgm:cxn modelId="{E2FB7787-93A6-40D3-B116-F1BD337EB6FF}" type="presOf" srcId="{D46BA379-6BB1-43FE-A92E-82590864B5D1}" destId="{E66A2740-CFF4-4EE0-A67B-7F04E74AEC18}" srcOrd="0" destOrd="0" presId="urn:microsoft.com/office/officeart/2005/8/layout/hierarchy1"/>
    <dgm:cxn modelId="{2A69E628-078A-4E0B-86A7-1CB503726219}" type="presOf" srcId="{ACB02F84-D216-4BD2-B214-A23F3EC6E960}" destId="{F755F7C6-FD26-44BB-8E10-8F297A9354E9}" srcOrd="0" destOrd="0" presId="urn:microsoft.com/office/officeart/2005/8/layout/hierarchy1"/>
    <dgm:cxn modelId="{985ADD81-9DAF-45B3-ACE6-5B53CB271CC3}" type="presOf" srcId="{D23975B8-5804-4A1A-B46E-A552FE0BA31E}" destId="{D88167E2-4117-4C4F-AEB6-32D3F0B01CE9}" srcOrd="0" destOrd="0" presId="urn:microsoft.com/office/officeart/2005/8/layout/hierarchy1"/>
    <dgm:cxn modelId="{68422B66-287A-4BB4-BB84-F6299D2DB28C}" srcId="{83D5E6C7-DA2D-4048-B3D7-22B91E01D455}" destId="{504444A1-FF13-405B-BA63-DA3135B7B7E7}" srcOrd="1" destOrd="0" parTransId="{80EBD7CE-A464-4D03-BF99-F31FF76D6AE1}" sibTransId="{3A18A702-8D5E-4789-98E1-A2E8B931B94B}"/>
    <dgm:cxn modelId="{910D1D93-3460-4ED6-8563-9842AA8B1588}" type="presOf" srcId="{80EBD7CE-A464-4D03-BF99-F31FF76D6AE1}" destId="{97F45ACC-DB8F-4CCF-8F38-013F6818F82F}" srcOrd="0" destOrd="0" presId="urn:microsoft.com/office/officeart/2005/8/layout/hierarchy1"/>
    <dgm:cxn modelId="{D90AD26B-9CE5-4CD3-9284-8808A7FC9F33}" type="presOf" srcId="{CB9FE858-3E26-4ACD-90E6-71AB98CC8BA5}" destId="{F653C7E1-756D-44FE-B382-3089B821AD05}" srcOrd="0" destOrd="0" presId="urn:microsoft.com/office/officeart/2005/8/layout/hierarchy1"/>
    <dgm:cxn modelId="{5572CF0D-B004-4F18-9614-C4B89B7C48D1}" type="presOf" srcId="{AD83358D-9E3A-4901-9883-E136AEAA17B8}" destId="{08DA837E-2308-4F04-A296-67C4DFA84270}" srcOrd="0" destOrd="0" presId="urn:microsoft.com/office/officeart/2005/8/layout/hierarchy1"/>
    <dgm:cxn modelId="{BDB5B5B7-9C5A-47F8-AECD-CF9DCDEE4DFA}" type="presOf" srcId="{60852335-1AA0-46B4-AA21-4F9D0ADB5B13}" destId="{CDEA4408-8237-4A56-B0A5-8076332BB7D2}" srcOrd="0" destOrd="0" presId="urn:microsoft.com/office/officeart/2005/8/layout/hierarchy1"/>
    <dgm:cxn modelId="{9E087F30-7290-4112-B12D-E1879FDBC3B5}" srcId="{83D5E6C7-DA2D-4048-B3D7-22B91E01D455}" destId="{CB9FE858-3E26-4ACD-90E6-71AB98CC8BA5}" srcOrd="3" destOrd="0" parTransId="{1880AE0F-9409-4354-98DE-E19C69774037}" sibTransId="{612DBADC-B6FF-4394-A6DC-4CD73A5052AF}"/>
    <dgm:cxn modelId="{2264D0B0-F9FF-473F-86EC-FD8A0969BFC4}" type="presParOf" srcId="{08DA837E-2308-4F04-A296-67C4DFA84270}" destId="{C1A50BA9-D3B9-4817-ADC7-523FA4255B00}" srcOrd="0" destOrd="0" presId="urn:microsoft.com/office/officeart/2005/8/layout/hierarchy1"/>
    <dgm:cxn modelId="{967196AB-F26C-47ED-95B9-7893D9B7D501}" type="presParOf" srcId="{C1A50BA9-D3B9-4817-ADC7-523FA4255B00}" destId="{B10CD758-A9FC-4511-B315-2D671B9ECEE2}" srcOrd="0" destOrd="0" presId="urn:microsoft.com/office/officeart/2005/8/layout/hierarchy1"/>
    <dgm:cxn modelId="{B4EE515F-017A-4778-9EB8-CF4564DA4D0F}" type="presParOf" srcId="{B10CD758-A9FC-4511-B315-2D671B9ECEE2}" destId="{9F063D26-CEE7-451A-A242-B9854BF5C513}" srcOrd="0" destOrd="0" presId="urn:microsoft.com/office/officeart/2005/8/layout/hierarchy1"/>
    <dgm:cxn modelId="{71B0CC6B-96F7-40A4-AAA3-6BA9410DCB4C}" type="presParOf" srcId="{B10CD758-A9FC-4511-B315-2D671B9ECEE2}" destId="{7BA1447A-5D0C-4522-BA70-9B8F68BE026D}" srcOrd="1" destOrd="0" presId="urn:microsoft.com/office/officeart/2005/8/layout/hierarchy1"/>
    <dgm:cxn modelId="{2293EADE-5977-4DA0-97D1-1C124E16A316}" type="presParOf" srcId="{C1A50BA9-D3B9-4817-ADC7-523FA4255B00}" destId="{7A4D7626-F121-4639-9FA7-3BE22432594A}" srcOrd="1" destOrd="0" presId="urn:microsoft.com/office/officeart/2005/8/layout/hierarchy1"/>
    <dgm:cxn modelId="{B0C225A4-4F61-4608-8D98-ACF70595DDDF}" type="presParOf" srcId="{7A4D7626-F121-4639-9FA7-3BE22432594A}" destId="{E66A2740-CFF4-4EE0-A67B-7F04E74AEC18}" srcOrd="0" destOrd="0" presId="urn:microsoft.com/office/officeart/2005/8/layout/hierarchy1"/>
    <dgm:cxn modelId="{A29569F0-4CAC-4AAD-9251-D79CC55C27C3}" type="presParOf" srcId="{7A4D7626-F121-4639-9FA7-3BE22432594A}" destId="{A72A966F-0B3F-48BF-B702-9661180B9863}" srcOrd="1" destOrd="0" presId="urn:microsoft.com/office/officeart/2005/8/layout/hierarchy1"/>
    <dgm:cxn modelId="{C5EF5E1A-251B-4C2C-8C1E-FBDC589C2E05}" type="presParOf" srcId="{A72A966F-0B3F-48BF-B702-9661180B9863}" destId="{0B706486-47BC-4AAA-AC54-D068E7804779}" srcOrd="0" destOrd="0" presId="urn:microsoft.com/office/officeart/2005/8/layout/hierarchy1"/>
    <dgm:cxn modelId="{9B9AF70A-0B16-4070-8DCF-F83A438AF426}" type="presParOf" srcId="{0B706486-47BC-4AAA-AC54-D068E7804779}" destId="{54D22F86-E5EF-4C9B-87C8-CA6332B1B12D}" srcOrd="0" destOrd="0" presId="urn:microsoft.com/office/officeart/2005/8/layout/hierarchy1"/>
    <dgm:cxn modelId="{87CFD4D3-1C89-4AC8-B1A8-F526D95CD195}" type="presParOf" srcId="{0B706486-47BC-4AAA-AC54-D068E7804779}" destId="{F755F7C6-FD26-44BB-8E10-8F297A9354E9}" srcOrd="1" destOrd="0" presId="urn:microsoft.com/office/officeart/2005/8/layout/hierarchy1"/>
    <dgm:cxn modelId="{FFD9843C-FF34-426E-965C-44CA0EEED393}" type="presParOf" srcId="{A72A966F-0B3F-48BF-B702-9661180B9863}" destId="{75CCFFD7-5F79-4D4C-AB43-DFBF6C35DE24}" srcOrd="1" destOrd="0" presId="urn:microsoft.com/office/officeart/2005/8/layout/hierarchy1"/>
    <dgm:cxn modelId="{1501E628-5AA2-43B5-A7BC-F88540E7B9E9}" type="presParOf" srcId="{7A4D7626-F121-4639-9FA7-3BE22432594A}" destId="{97F45ACC-DB8F-4CCF-8F38-013F6818F82F}" srcOrd="2" destOrd="0" presId="urn:microsoft.com/office/officeart/2005/8/layout/hierarchy1"/>
    <dgm:cxn modelId="{58E2439A-ED05-4BD3-AAC2-1F9E5BB78953}" type="presParOf" srcId="{7A4D7626-F121-4639-9FA7-3BE22432594A}" destId="{BBA0D86A-AD6B-4DC8-9F92-D9F80E4E68A2}" srcOrd="3" destOrd="0" presId="urn:microsoft.com/office/officeart/2005/8/layout/hierarchy1"/>
    <dgm:cxn modelId="{B1AD961A-3941-405B-9072-ACEE1842C984}" type="presParOf" srcId="{BBA0D86A-AD6B-4DC8-9F92-D9F80E4E68A2}" destId="{A11E01AA-2935-45AF-A6E3-B4D34BE59280}" srcOrd="0" destOrd="0" presId="urn:microsoft.com/office/officeart/2005/8/layout/hierarchy1"/>
    <dgm:cxn modelId="{F10692E0-585E-46BA-ADD0-164197254452}" type="presParOf" srcId="{A11E01AA-2935-45AF-A6E3-B4D34BE59280}" destId="{98B2B1E6-9B68-4E3D-8EBC-D1682BB21967}" srcOrd="0" destOrd="0" presId="urn:microsoft.com/office/officeart/2005/8/layout/hierarchy1"/>
    <dgm:cxn modelId="{1DB4360E-0FC2-4F10-8D08-574A71505603}" type="presParOf" srcId="{A11E01AA-2935-45AF-A6E3-B4D34BE59280}" destId="{02B055BE-D9B7-4298-9DC9-AD526013E5D2}" srcOrd="1" destOrd="0" presId="urn:microsoft.com/office/officeart/2005/8/layout/hierarchy1"/>
    <dgm:cxn modelId="{C693EC1A-6700-4C2E-986D-9553AD0A45B9}" type="presParOf" srcId="{BBA0D86A-AD6B-4DC8-9F92-D9F80E4E68A2}" destId="{8DDED1BC-4FE1-4363-AEAF-8B1AE4B54BB3}" srcOrd="1" destOrd="0" presId="urn:microsoft.com/office/officeart/2005/8/layout/hierarchy1"/>
    <dgm:cxn modelId="{C91062FC-BC78-4164-A2B2-6D2F38175BEE}" type="presParOf" srcId="{7A4D7626-F121-4639-9FA7-3BE22432594A}" destId="{CDEA4408-8237-4A56-B0A5-8076332BB7D2}" srcOrd="4" destOrd="0" presId="urn:microsoft.com/office/officeart/2005/8/layout/hierarchy1"/>
    <dgm:cxn modelId="{D44305A4-80EE-4A05-9A69-E653442E6371}" type="presParOf" srcId="{7A4D7626-F121-4639-9FA7-3BE22432594A}" destId="{5400988B-D18D-486F-9F9F-8679A8917C46}" srcOrd="5" destOrd="0" presId="urn:microsoft.com/office/officeart/2005/8/layout/hierarchy1"/>
    <dgm:cxn modelId="{87C0E795-AB08-4CC2-8067-3105DFE49134}" type="presParOf" srcId="{5400988B-D18D-486F-9F9F-8679A8917C46}" destId="{51EE49EB-3E6A-49F3-B2BE-E41AE2A77B4B}" srcOrd="0" destOrd="0" presId="urn:microsoft.com/office/officeart/2005/8/layout/hierarchy1"/>
    <dgm:cxn modelId="{3FBB892D-8D49-4FCF-B869-C36BA0ACD663}" type="presParOf" srcId="{51EE49EB-3E6A-49F3-B2BE-E41AE2A77B4B}" destId="{96E639B8-C735-4FF7-BF28-0C3908D6C3A8}" srcOrd="0" destOrd="0" presId="urn:microsoft.com/office/officeart/2005/8/layout/hierarchy1"/>
    <dgm:cxn modelId="{44EBC160-C077-4CF1-BFC4-3FAC9A6E6E8F}" type="presParOf" srcId="{51EE49EB-3E6A-49F3-B2BE-E41AE2A77B4B}" destId="{D88167E2-4117-4C4F-AEB6-32D3F0B01CE9}" srcOrd="1" destOrd="0" presId="urn:microsoft.com/office/officeart/2005/8/layout/hierarchy1"/>
    <dgm:cxn modelId="{7EDB8043-D3DB-4C5C-89AF-18B7674D1744}" type="presParOf" srcId="{5400988B-D18D-486F-9F9F-8679A8917C46}" destId="{FCFDC373-75AD-4C5D-A5E8-6C961CCF93B6}" srcOrd="1" destOrd="0" presId="urn:microsoft.com/office/officeart/2005/8/layout/hierarchy1"/>
    <dgm:cxn modelId="{D474A460-22A1-4CBC-A88D-897E2D9EC942}" type="presParOf" srcId="{7A4D7626-F121-4639-9FA7-3BE22432594A}" destId="{3112DE0E-DF88-40CB-A4DE-467673D68460}" srcOrd="6" destOrd="0" presId="urn:microsoft.com/office/officeart/2005/8/layout/hierarchy1"/>
    <dgm:cxn modelId="{95D90571-F17E-4CCF-A74E-B36BBF6F5D24}" type="presParOf" srcId="{7A4D7626-F121-4639-9FA7-3BE22432594A}" destId="{FCE2B0F8-2D38-40E1-8185-62EDF2D16E21}" srcOrd="7" destOrd="0" presId="urn:microsoft.com/office/officeart/2005/8/layout/hierarchy1"/>
    <dgm:cxn modelId="{71FC57B9-1698-4897-B82C-6F2148A07D6C}" type="presParOf" srcId="{FCE2B0F8-2D38-40E1-8185-62EDF2D16E21}" destId="{FA8EDEC6-850F-4A63-8EC9-F6DD41359A68}" srcOrd="0" destOrd="0" presId="urn:microsoft.com/office/officeart/2005/8/layout/hierarchy1"/>
    <dgm:cxn modelId="{B5CA03C6-AD2D-43F2-8684-297545D1B09C}" type="presParOf" srcId="{FA8EDEC6-850F-4A63-8EC9-F6DD41359A68}" destId="{0344A2F6-60A3-4472-9BEF-6035ECE9B0EE}" srcOrd="0" destOrd="0" presId="urn:microsoft.com/office/officeart/2005/8/layout/hierarchy1"/>
    <dgm:cxn modelId="{C6DE749E-6600-48C8-A86C-5324CA8BFD86}" type="presParOf" srcId="{FA8EDEC6-850F-4A63-8EC9-F6DD41359A68}" destId="{F653C7E1-756D-44FE-B382-3089B821AD05}" srcOrd="1" destOrd="0" presId="urn:microsoft.com/office/officeart/2005/8/layout/hierarchy1"/>
    <dgm:cxn modelId="{1799694E-1C71-4A52-95B1-40C43C4B92A0}" type="presParOf" srcId="{FCE2B0F8-2D38-40E1-8185-62EDF2D16E21}" destId="{0491E845-48CD-41DD-89D5-B63494748B9B}" srcOrd="1" destOrd="0" presId="urn:microsoft.com/office/officeart/2005/8/layout/hierarchy1"/>
    <dgm:cxn modelId="{BEBA7E72-4D1E-487B-B3AA-1BFA358CF01E}" type="presParOf" srcId="{7A4D7626-F121-4639-9FA7-3BE22432594A}" destId="{A8BE8E57-F1F5-40F3-8E26-8BB3C5516550}" srcOrd="8" destOrd="0" presId="urn:microsoft.com/office/officeart/2005/8/layout/hierarchy1"/>
    <dgm:cxn modelId="{36634984-36EF-4071-B85E-45A1EAF62DDB}" type="presParOf" srcId="{7A4D7626-F121-4639-9FA7-3BE22432594A}" destId="{BC0C90E7-FC63-43C9-BC67-2F996DD3F582}" srcOrd="9" destOrd="0" presId="urn:microsoft.com/office/officeart/2005/8/layout/hierarchy1"/>
    <dgm:cxn modelId="{E7818B62-9AA8-4330-B9F6-AFBC5C42AC41}" type="presParOf" srcId="{BC0C90E7-FC63-43C9-BC67-2F996DD3F582}" destId="{2C8A2CE1-9E4F-4652-BDF3-42E228DEEDFC}" srcOrd="0" destOrd="0" presId="urn:microsoft.com/office/officeart/2005/8/layout/hierarchy1"/>
    <dgm:cxn modelId="{0E251559-76F5-4A13-89CE-B56414220CD6}" type="presParOf" srcId="{2C8A2CE1-9E4F-4652-BDF3-42E228DEEDFC}" destId="{F2167D56-EB0B-4370-AFC7-296E090D150A}" srcOrd="0" destOrd="0" presId="urn:microsoft.com/office/officeart/2005/8/layout/hierarchy1"/>
    <dgm:cxn modelId="{57183C49-6B9F-4E36-A6F8-350DCEB273F2}" type="presParOf" srcId="{2C8A2CE1-9E4F-4652-BDF3-42E228DEEDFC}" destId="{74BB9089-AE76-43BB-B543-08720A4BC311}" srcOrd="1" destOrd="0" presId="urn:microsoft.com/office/officeart/2005/8/layout/hierarchy1"/>
    <dgm:cxn modelId="{7B59AA05-74AB-48F3-B3DE-914F54DC33BC}" type="presParOf" srcId="{BC0C90E7-FC63-43C9-BC67-2F996DD3F582}" destId="{777A65ED-DFB8-4A82-BEFC-A371F30B1D59}" srcOrd="1" destOrd="0" presId="urn:microsoft.com/office/officeart/2005/8/layout/hierarchy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28B2DCA-777C-4962-AE79-1FE90D1C5ED6}" type="doc">
      <dgm:prSet loTypeId="urn:microsoft.com/office/officeart/2005/8/layout/default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8D98A74-1BFD-45E6-92FA-35CDF3E20D8E}">
      <dgm:prSet phldrT="[Текст]" custT="1"/>
      <dgm:spPr/>
      <dgm:t>
        <a:bodyPr/>
        <a:lstStyle/>
        <a:p>
          <a:r>
            <a:rPr lang="ru-RU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Звукопроизноше-ние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2EE2E9B-E49C-4B14-806A-6704D3C7C58B}" type="parTrans" cxnId="{B8BA6881-F89C-4D45-8423-3B517A7CF563}">
      <dgm:prSet/>
      <dgm:spPr/>
      <dgm:t>
        <a:bodyPr/>
        <a:lstStyle/>
        <a:p>
          <a:endParaRPr lang="ru-RU"/>
        </a:p>
      </dgm:t>
    </dgm:pt>
    <dgm:pt modelId="{6E1B3C56-CB77-4457-A2FA-E9FE32D0846A}" type="sibTrans" cxnId="{B8BA6881-F89C-4D45-8423-3B517A7CF563}">
      <dgm:prSet/>
      <dgm:spPr/>
      <dgm:t>
        <a:bodyPr/>
        <a:lstStyle/>
        <a:p>
          <a:endParaRPr lang="ru-RU"/>
        </a:p>
      </dgm:t>
    </dgm:pt>
    <dgm:pt modelId="{5522F387-3101-425F-9B24-7E69C8F589C7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Связная речь 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84C3EB1-769E-4F7A-B2A4-D61A6DA7DD5D}" type="parTrans" cxnId="{ADF43B4C-85EE-4039-8F13-3C45CBACDDB9}">
      <dgm:prSet/>
      <dgm:spPr/>
      <dgm:t>
        <a:bodyPr/>
        <a:lstStyle/>
        <a:p>
          <a:endParaRPr lang="ru-RU"/>
        </a:p>
      </dgm:t>
    </dgm:pt>
    <dgm:pt modelId="{1A1FE1CF-5ACF-452E-9D77-51A0CC60A78D}" type="sibTrans" cxnId="{ADF43B4C-85EE-4039-8F13-3C45CBACDDB9}">
      <dgm:prSet/>
      <dgm:spPr/>
      <dgm:t>
        <a:bodyPr/>
        <a:lstStyle/>
        <a:p>
          <a:endParaRPr lang="ru-RU"/>
        </a:p>
      </dgm:t>
    </dgm:pt>
    <dgm:pt modelId="{9ABBBB36-7828-4976-B787-C056EE636D44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Языковой анализ и синтез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73C7590-DEF8-4A3D-89BB-9D718469F9A8}" type="parTrans" cxnId="{1430CD90-9E47-4ECA-876C-4684D946A089}">
      <dgm:prSet/>
      <dgm:spPr/>
      <dgm:t>
        <a:bodyPr/>
        <a:lstStyle/>
        <a:p>
          <a:endParaRPr lang="ru-RU"/>
        </a:p>
      </dgm:t>
    </dgm:pt>
    <dgm:pt modelId="{D9E1510C-15EB-4D6A-9ED3-B4E53DADD044}" type="sibTrans" cxnId="{1430CD90-9E47-4ECA-876C-4684D946A089}">
      <dgm:prSet/>
      <dgm:spPr/>
      <dgm:t>
        <a:bodyPr/>
        <a:lstStyle/>
        <a:p>
          <a:endParaRPr lang="ru-RU"/>
        </a:p>
      </dgm:t>
    </dgm:pt>
    <dgm:pt modelId="{A758F92A-12F4-4D87-9AF4-4767F56A41D3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Фонематические процессы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90C4703-E369-45B2-9483-19389EE002D2}" type="parTrans" cxnId="{08526651-3170-450B-A5C9-F846CF45F419}">
      <dgm:prSet/>
      <dgm:spPr/>
      <dgm:t>
        <a:bodyPr/>
        <a:lstStyle/>
        <a:p>
          <a:endParaRPr lang="ru-RU"/>
        </a:p>
      </dgm:t>
    </dgm:pt>
    <dgm:pt modelId="{763EBB29-0487-45AC-8369-42142A88B6D2}" type="sibTrans" cxnId="{08526651-3170-450B-A5C9-F846CF45F419}">
      <dgm:prSet/>
      <dgm:spPr/>
      <dgm:t>
        <a:bodyPr/>
        <a:lstStyle/>
        <a:p>
          <a:endParaRPr lang="ru-RU"/>
        </a:p>
      </dgm:t>
    </dgm:pt>
    <dgm:pt modelId="{5BE014D7-E5F5-4B46-8775-A57B7864277E}">
      <dgm:prSet phldrT="[Текст]" custT="1"/>
      <dgm:spPr/>
      <dgm:t>
        <a:bodyPr/>
        <a:lstStyle/>
        <a:p>
          <a:r>
            <a:rPr lang="ru-RU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Лекико-грамматический</a:t>
          </a:r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строй речи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3714A0E-9996-41DA-AEEE-9C50F6B20BBE}" type="parTrans" cxnId="{1A093BD7-EDEF-467D-BD59-7FC2F0D1B8A4}">
      <dgm:prSet/>
      <dgm:spPr/>
      <dgm:t>
        <a:bodyPr/>
        <a:lstStyle/>
        <a:p>
          <a:endParaRPr lang="ru-RU"/>
        </a:p>
      </dgm:t>
    </dgm:pt>
    <dgm:pt modelId="{208E34BA-B1C6-4A89-B00B-C0937B62B575}" type="sibTrans" cxnId="{1A093BD7-EDEF-467D-BD59-7FC2F0D1B8A4}">
      <dgm:prSet/>
      <dgm:spPr/>
      <dgm:t>
        <a:bodyPr/>
        <a:lstStyle/>
        <a:p>
          <a:endParaRPr lang="ru-RU"/>
        </a:p>
      </dgm:t>
    </dgm:pt>
    <dgm:pt modelId="{CB861440-583B-40BD-B8A5-712B0A1F3865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Логопедической работы по преодолению нарушений письменной речи 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868A1D6-B3BF-4723-A8FC-B70576DD31BA}" type="sibTrans" cxnId="{0D67875B-0B24-4BE3-8AA1-77EE2A2C68B6}">
      <dgm:prSet/>
      <dgm:spPr/>
      <dgm:t>
        <a:bodyPr/>
        <a:lstStyle/>
        <a:p>
          <a:endParaRPr lang="ru-RU"/>
        </a:p>
      </dgm:t>
    </dgm:pt>
    <dgm:pt modelId="{6BEDA84F-E01D-49B0-B7A1-EC1ADAE8F905}" type="parTrans" cxnId="{0D67875B-0B24-4BE3-8AA1-77EE2A2C68B6}">
      <dgm:prSet/>
      <dgm:spPr/>
      <dgm:t>
        <a:bodyPr/>
        <a:lstStyle/>
        <a:p>
          <a:endParaRPr lang="ru-RU"/>
        </a:p>
      </dgm:t>
    </dgm:pt>
    <dgm:pt modelId="{3FB4C101-5E7A-472F-9EA2-C97D96F5C860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Зрительный </a:t>
          </a:r>
          <a:r>
            <a:rPr lang="ru-RU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гнозис</a:t>
          </a:r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пространственная ориентация, восприятие, память, мышление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268A535-FA61-4FEF-AD90-CD6554FA137B}" type="sibTrans" cxnId="{183B375D-3AC3-4512-83EA-2128C15E7D59}">
      <dgm:prSet/>
      <dgm:spPr/>
      <dgm:t>
        <a:bodyPr/>
        <a:lstStyle/>
        <a:p>
          <a:endParaRPr lang="ru-RU"/>
        </a:p>
      </dgm:t>
    </dgm:pt>
    <dgm:pt modelId="{D0F406EB-3DDE-48A7-8D25-DF633E1D8D02}" type="parTrans" cxnId="{183B375D-3AC3-4512-83EA-2128C15E7D59}">
      <dgm:prSet/>
      <dgm:spPr/>
      <dgm:t>
        <a:bodyPr/>
        <a:lstStyle/>
        <a:p>
          <a:endParaRPr lang="ru-RU"/>
        </a:p>
      </dgm:t>
    </dgm:pt>
    <dgm:pt modelId="{B38E1D47-6C82-4BF0-BDE2-2F8702292AD4}" type="pres">
      <dgm:prSet presAssocID="{D28B2DCA-777C-4962-AE79-1FE90D1C5ED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3BDAB52-B292-4FEA-977D-9DE5143C8889}" type="pres">
      <dgm:prSet presAssocID="{D8D98A74-1BFD-45E6-92FA-35CDF3E20D8E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F29625-3145-4BFC-969F-D9C661270153}" type="pres">
      <dgm:prSet presAssocID="{6E1B3C56-CB77-4457-A2FA-E9FE32D0846A}" presName="sibTrans" presStyleCnt="0"/>
      <dgm:spPr/>
    </dgm:pt>
    <dgm:pt modelId="{11DFFDC2-2C0E-4A8D-91FA-9DF6860DB873}" type="pres">
      <dgm:prSet presAssocID="{A758F92A-12F4-4D87-9AF4-4767F56A41D3}" presName="node" presStyleLbl="node1" presStyleIdx="1" presStyleCnt="7" custLinFactNeighborX="-1364" custLinFactNeighborY="-1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6E16CB-BEE4-4E63-B90D-27BB64003344}" type="pres">
      <dgm:prSet presAssocID="{763EBB29-0487-45AC-8369-42142A88B6D2}" presName="sibTrans" presStyleCnt="0"/>
      <dgm:spPr/>
    </dgm:pt>
    <dgm:pt modelId="{F52876A7-4308-41C2-96C2-D86E2A092611}" type="pres">
      <dgm:prSet presAssocID="{5BE014D7-E5F5-4B46-8775-A57B7864277E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0D88F6-7F14-4276-AEA5-38A67DAEE07B}" type="pres">
      <dgm:prSet presAssocID="{208E34BA-B1C6-4A89-B00B-C0937B62B575}" presName="sibTrans" presStyleCnt="0"/>
      <dgm:spPr/>
    </dgm:pt>
    <dgm:pt modelId="{95479517-65BC-4895-BFA9-4BFBD9687906}" type="pres">
      <dgm:prSet presAssocID="{5522F387-3101-425F-9B24-7E69C8F589C7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B0CDAA-CF68-4951-A458-58A85044DAAE}" type="pres">
      <dgm:prSet presAssocID="{1A1FE1CF-5ACF-452E-9D77-51A0CC60A78D}" presName="sibTrans" presStyleCnt="0"/>
      <dgm:spPr/>
    </dgm:pt>
    <dgm:pt modelId="{8A1FE847-A223-450E-8250-B6D90F469E7F}" type="pres">
      <dgm:prSet presAssocID="{9ABBBB36-7828-4976-B787-C056EE636D44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0FBDD0-BCCE-4904-80D2-ED848025A3AD}" type="pres">
      <dgm:prSet presAssocID="{D9E1510C-15EB-4D6A-9ED3-B4E53DADD044}" presName="sibTrans" presStyleCnt="0"/>
      <dgm:spPr/>
    </dgm:pt>
    <dgm:pt modelId="{95C34FD4-E90D-49D4-8AF9-19094B375654}" type="pres">
      <dgm:prSet presAssocID="{3FB4C101-5E7A-472F-9EA2-C97D96F5C860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275BB0-F0DB-4342-BDF2-9F049A47CB41}" type="pres">
      <dgm:prSet presAssocID="{C268A535-FA61-4FEF-AD90-CD6554FA137B}" presName="sibTrans" presStyleCnt="0"/>
      <dgm:spPr/>
    </dgm:pt>
    <dgm:pt modelId="{8370CE25-2296-4FC4-9A4D-7AAFD805EFEC}" type="pres">
      <dgm:prSet presAssocID="{CB861440-583B-40BD-B8A5-712B0A1F3865}" presName="node" presStyleLbl="node1" presStyleIdx="6" presStyleCnt="7" custScaleX="318727" custScaleY="47570" custLinFactNeighborX="637" custLinFactNeighborY="180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21ED7E-3C6D-4E7D-B010-3E409FBFB1CA}" type="presOf" srcId="{D8D98A74-1BFD-45E6-92FA-35CDF3E20D8E}" destId="{D3BDAB52-B292-4FEA-977D-9DE5143C8889}" srcOrd="0" destOrd="0" presId="urn:microsoft.com/office/officeart/2005/8/layout/default"/>
    <dgm:cxn modelId="{58632F2D-ED61-4434-A7BF-DDFD34D1DB7B}" type="presOf" srcId="{D28B2DCA-777C-4962-AE79-1FE90D1C5ED6}" destId="{B38E1D47-6C82-4BF0-BDE2-2F8702292AD4}" srcOrd="0" destOrd="0" presId="urn:microsoft.com/office/officeart/2005/8/layout/default"/>
    <dgm:cxn modelId="{1430CD90-9E47-4ECA-876C-4684D946A089}" srcId="{D28B2DCA-777C-4962-AE79-1FE90D1C5ED6}" destId="{9ABBBB36-7828-4976-B787-C056EE636D44}" srcOrd="4" destOrd="0" parTransId="{D73C7590-DEF8-4A3D-89BB-9D718469F9A8}" sibTransId="{D9E1510C-15EB-4D6A-9ED3-B4E53DADD044}"/>
    <dgm:cxn modelId="{B40ECD29-4F9B-41DF-BE7D-E92C31C31E22}" type="presOf" srcId="{5522F387-3101-425F-9B24-7E69C8F589C7}" destId="{95479517-65BC-4895-BFA9-4BFBD9687906}" srcOrd="0" destOrd="0" presId="urn:microsoft.com/office/officeart/2005/8/layout/default"/>
    <dgm:cxn modelId="{C7C88285-6E64-4886-BEFE-2C8A854C8AE2}" type="presOf" srcId="{CB861440-583B-40BD-B8A5-712B0A1F3865}" destId="{8370CE25-2296-4FC4-9A4D-7AAFD805EFEC}" srcOrd="0" destOrd="0" presId="urn:microsoft.com/office/officeart/2005/8/layout/default"/>
    <dgm:cxn modelId="{0D67875B-0B24-4BE3-8AA1-77EE2A2C68B6}" srcId="{D28B2DCA-777C-4962-AE79-1FE90D1C5ED6}" destId="{CB861440-583B-40BD-B8A5-712B0A1F3865}" srcOrd="6" destOrd="0" parTransId="{6BEDA84F-E01D-49B0-B7A1-EC1ADAE8F905}" sibTransId="{4868A1D6-B3BF-4723-A8FC-B70576DD31BA}"/>
    <dgm:cxn modelId="{2B2FE1AE-A5B5-49FF-A44C-C19B8BAC4D01}" type="presOf" srcId="{9ABBBB36-7828-4976-B787-C056EE636D44}" destId="{8A1FE847-A223-450E-8250-B6D90F469E7F}" srcOrd="0" destOrd="0" presId="urn:microsoft.com/office/officeart/2005/8/layout/default"/>
    <dgm:cxn modelId="{ACEEA2E3-D093-464E-A344-6F25AEE61A1B}" type="presOf" srcId="{5BE014D7-E5F5-4B46-8775-A57B7864277E}" destId="{F52876A7-4308-41C2-96C2-D86E2A092611}" srcOrd="0" destOrd="0" presId="urn:microsoft.com/office/officeart/2005/8/layout/default"/>
    <dgm:cxn modelId="{1A093BD7-EDEF-467D-BD59-7FC2F0D1B8A4}" srcId="{D28B2DCA-777C-4962-AE79-1FE90D1C5ED6}" destId="{5BE014D7-E5F5-4B46-8775-A57B7864277E}" srcOrd="2" destOrd="0" parTransId="{F3714A0E-9996-41DA-AEEE-9C50F6B20BBE}" sibTransId="{208E34BA-B1C6-4A89-B00B-C0937B62B575}"/>
    <dgm:cxn modelId="{C1F2CFC2-8464-4671-953E-86787FBB3FA2}" type="presOf" srcId="{3FB4C101-5E7A-472F-9EA2-C97D96F5C860}" destId="{95C34FD4-E90D-49D4-8AF9-19094B375654}" srcOrd="0" destOrd="0" presId="urn:microsoft.com/office/officeart/2005/8/layout/default"/>
    <dgm:cxn modelId="{ADF43B4C-85EE-4039-8F13-3C45CBACDDB9}" srcId="{D28B2DCA-777C-4962-AE79-1FE90D1C5ED6}" destId="{5522F387-3101-425F-9B24-7E69C8F589C7}" srcOrd="3" destOrd="0" parTransId="{984C3EB1-769E-4F7A-B2A4-D61A6DA7DD5D}" sibTransId="{1A1FE1CF-5ACF-452E-9D77-51A0CC60A78D}"/>
    <dgm:cxn modelId="{C603274B-C84B-4519-A7FC-60F14D004974}" type="presOf" srcId="{A758F92A-12F4-4D87-9AF4-4767F56A41D3}" destId="{11DFFDC2-2C0E-4A8D-91FA-9DF6860DB873}" srcOrd="0" destOrd="0" presId="urn:microsoft.com/office/officeart/2005/8/layout/default"/>
    <dgm:cxn modelId="{183B375D-3AC3-4512-83EA-2128C15E7D59}" srcId="{D28B2DCA-777C-4962-AE79-1FE90D1C5ED6}" destId="{3FB4C101-5E7A-472F-9EA2-C97D96F5C860}" srcOrd="5" destOrd="0" parTransId="{D0F406EB-3DDE-48A7-8D25-DF633E1D8D02}" sibTransId="{C268A535-FA61-4FEF-AD90-CD6554FA137B}"/>
    <dgm:cxn modelId="{08526651-3170-450B-A5C9-F846CF45F419}" srcId="{D28B2DCA-777C-4962-AE79-1FE90D1C5ED6}" destId="{A758F92A-12F4-4D87-9AF4-4767F56A41D3}" srcOrd="1" destOrd="0" parTransId="{990C4703-E369-45B2-9483-19389EE002D2}" sibTransId="{763EBB29-0487-45AC-8369-42142A88B6D2}"/>
    <dgm:cxn modelId="{B8BA6881-F89C-4D45-8423-3B517A7CF563}" srcId="{D28B2DCA-777C-4962-AE79-1FE90D1C5ED6}" destId="{D8D98A74-1BFD-45E6-92FA-35CDF3E20D8E}" srcOrd="0" destOrd="0" parTransId="{C2EE2E9B-E49C-4B14-806A-6704D3C7C58B}" sibTransId="{6E1B3C56-CB77-4457-A2FA-E9FE32D0846A}"/>
    <dgm:cxn modelId="{2AC03B0B-A701-42FD-981F-5BC9B6990ED2}" type="presParOf" srcId="{B38E1D47-6C82-4BF0-BDE2-2F8702292AD4}" destId="{D3BDAB52-B292-4FEA-977D-9DE5143C8889}" srcOrd="0" destOrd="0" presId="urn:microsoft.com/office/officeart/2005/8/layout/default"/>
    <dgm:cxn modelId="{0AF570C2-4FA8-4855-B979-20D615E1CA2D}" type="presParOf" srcId="{B38E1D47-6C82-4BF0-BDE2-2F8702292AD4}" destId="{32F29625-3145-4BFC-969F-D9C661270153}" srcOrd="1" destOrd="0" presId="urn:microsoft.com/office/officeart/2005/8/layout/default"/>
    <dgm:cxn modelId="{F703AE46-394A-4278-94C4-11D58121DD41}" type="presParOf" srcId="{B38E1D47-6C82-4BF0-BDE2-2F8702292AD4}" destId="{11DFFDC2-2C0E-4A8D-91FA-9DF6860DB873}" srcOrd="2" destOrd="0" presId="urn:microsoft.com/office/officeart/2005/8/layout/default"/>
    <dgm:cxn modelId="{4E1C684D-52BD-4C3E-B3BB-599752794494}" type="presParOf" srcId="{B38E1D47-6C82-4BF0-BDE2-2F8702292AD4}" destId="{616E16CB-BEE4-4E63-B90D-27BB64003344}" srcOrd="3" destOrd="0" presId="urn:microsoft.com/office/officeart/2005/8/layout/default"/>
    <dgm:cxn modelId="{6A468F0E-73AC-485C-8D61-8A211EE87763}" type="presParOf" srcId="{B38E1D47-6C82-4BF0-BDE2-2F8702292AD4}" destId="{F52876A7-4308-41C2-96C2-D86E2A092611}" srcOrd="4" destOrd="0" presId="urn:microsoft.com/office/officeart/2005/8/layout/default"/>
    <dgm:cxn modelId="{8EB9E05C-8BEF-492E-934E-54285A53D919}" type="presParOf" srcId="{B38E1D47-6C82-4BF0-BDE2-2F8702292AD4}" destId="{D10D88F6-7F14-4276-AEA5-38A67DAEE07B}" srcOrd="5" destOrd="0" presId="urn:microsoft.com/office/officeart/2005/8/layout/default"/>
    <dgm:cxn modelId="{F68C6E57-B994-4BDC-912D-A00F20EED005}" type="presParOf" srcId="{B38E1D47-6C82-4BF0-BDE2-2F8702292AD4}" destId="{95479517-65BC-4895-BFA9-4BFBD9687906}" srcOrd="6" destOrd="0" presId="urn:microsoft.com/office/officeart/2005/8/layout/default"/>
    <dgm:cxn modelId="{7F8A3B42-33F7-4298-B9C2-C59B5708270E}" type="presParOf" srcId="{B38E1D47-6C82-4BF0-BDE2-2F8702292AD4}" destId="{3FB0CDAA-CF68-4951-A458-58A85044DAAE}" srcOrd="7" destOrd="0" presId="urn:microsoft.com/office/officeart/2005/8/layout/default"/>
    <dgm:cxn modelId="{A4BF2FC2-AC4D-425C-B109-08262E1E29EE}" type="presParOf" srcId="{B38E1D47-6C82-4BF0-BDE2-2F8702292AD4}" destId="{8A1FE847-A223-450E-8250-B6D90F469E7F}" srcOrd="8" destOrd="0" presId="urn:microsoft.com/office/officeart/2005/8/layout/default"/>
    <dgm:cxn modelId="{85FA0440-B6D6-46E4-AD41-2D340A6C7606}" type="presParOf" srcId="{B38E1D47-6C82-4BF0-BDE2-2F8702292AD4}" destId="{1D0FBDD0-BCCE-4904-80D2-ED848025A3AD}" srcOrd="9" destOrd="0" presId="urn:microsoft.com/office/officeart/2005/8/layout/default"/>
    <dgm:cxn modelId="{760DB212-2676-45BB-8054-72F692649AD6}" type="presParOf" srcId="{B38E1D47-6C82-4BF0-BDE2-2F8702292AD4}" destId="{95C34FD4-E90D-49D4-8AF9-19094B375654}" srcOrd="10" destOrd="0" presId="urn:microsoft.com/office/officeart/2005/8/layout/default"/>
    <dgm:cxn modelId="{4B618B26-2CC2-4E65-ADA6-C272F9717BA7}" type="presParOf" srcId="{B38E1D47-6C82-4BF0-BDE2-2F8702292AD4}" destId="{07275BB0-F0DB-4342-BDF2-9F049A47CB41}" srcOrd="11" destOrd="0" presId="urn:microsoft.com/office/officeart/2005/8/layout/default"/>
    <dgm:cxn modelId="{0C9A40C8-21DA-46D8-AA87-864CF1F35C26}" type="presParOf" srcId="{B38E1D47-6C82-4BF0-BDE2-2F8702292AD4}" destId="{8370CE25-2296-4FC4-9A4D-7AAFD805EFEC}" srcOrd="12" destOrd="0" presId="urn:microsoft.com/office/officeart/2005/8/layout/default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7AD4B03-A17F-41DE-A486-83E34FCAE674}" type="doc">
      <dgm:prSet loTypeId="urn:microsoft.com/office/officeart/2005/8/layout/default" loCatId="list" qsTypeId="urn:microsoft.com/office/officeart/2005/8/quickstyle/3d9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B76861A-4B0D-40C1-8293-129455A18FD1}">
      <dgm:prSet phldrT="[Текст]"/>
      <dgm:spPr/>
      <dgm:t>
        <a:bodyPr/>
        <a:lstStyle/>
        <a:p>
          <a:r>
            <a:rPr lang="ru-RU" dirty="0" smtClean="0"/>
            <a:t>Лебедева П.Д.</a:t>
          </a:r>
          <a:endParaRPr lang="ru-RU" dirty="0"/>
        </a:p>
      </dgm:t>
    </dgm:pt>
    <dgm:pt modelId="{9D6281F2-FD8A-4966-A7C9-97E7ADA2FC36}" type="parTrans" cxnId="{405FB4ED-5563-4978-BBE4-DB8CED85B976}">
      <dgm:prSet/>
      <dgm:spPr/>
      <dgm:t>
        <a:bodyPr/>
        <a:lstStyle/>
        <a:p>
          <a:endParaRPr lang="ru-RU"/>
        </a:p>
      </dgm:t>
    </dgm:pt>
    <dgm:pt modelId="{548D14B2-C354-4B95-A0D3-0A6ADA6164A0}" type="sibTrans" cxnId="{405FB4ED-5563-4978-BBE4-DB8CED85B976}">
      <dgm:prSet/>
      <dgm:spPr/>
      <dgm:t>
        <a:bodyPr/>
        <a:lstStyle/>
        <a:p>
          <a:endParaRPr lang="ru-RU"/>
        </a:p>
      </dgm:t>
    </dgm:pt>
    <dgm:pt modelId="{FC4C79E3-1CD7-4F22-9A2E-1424519DECC0}">
      <dgm:prSet phldrT="[Текст]"/>
      <dgm:spPr/>
      <dgm:t>
        <a:bodyPr/>
        <a:lstStyle/>
        <a:p>
          <a:r>
            <a:rPr lang="ru-RU" b="1" dirty="0" smtClean="0"/>
            <a:t>Л. Л. Драгунова</a:t>
          </a:r>
          <a:endParaRPr lang="ru-RU" dirty="0"/>
        </a:p>
      </dgm:t>
    </dgm:pt>
    <dgm:pt modelId="{C7B0C81D-78EB-417B-828E-387BC64424B9}" type="parTrans" cxnId="{364B8FA9-DBBD-4B9C-A69C-3D2F027580F9}">
      <dgm:prSet/>
      <dgm:spPr/>
      <dgm:t>
        <a:bodyPr/>
        <a:lstStyle/>
        <a:p>
          <a:endParaRPr lang="ru-RU"/>
        </a:p>
      </dgm:t>
    </dgm:pt>
    <dgm:pt modelId="{399D3940-6184-4341-A5F5-3BC2C8CB8C82}" type="sibTrans" cxnId="{364B8FA9-DBBD-4B9C-A69C-3D2F027580F9}">
      <dgm:prSet/>
      <dgm:spPr/>
      <dgm:t>
        <a:bodyPr/>
        <a:lstStyle/>
        <a:p>
          <a:endParaRPr lang="ru-RU"/>
        </a:p>
      </dgm:t>
    </dgm:pt>
    <dgm:pt modelId="{3EEE640E-2748-4C87-81F2-1E6AB78AD5C5}">
      <dgm:prSet phldrT="[Текст]"/>
      <dgm:spPr/>
      <dgm:t>
        <a:bodyPr/>
        <a:lstStyle/>
        <a:p>
          <a:r>
            <a:rPr lang="ru-RU" dirty="0" smtClean="0"/>
            <a:t>Соболева А.Е</a:t>
          </a:r>
          <a:endParaRPr lang="ru-RU" dirty="0"/>
        </a:p>
      </dgm:t>
    </dgm:pt>
    <dgm:pt modelId="{EC16689A-1887-4E99-95B2-43B2D7E8EBA4}" type="parTrans" cxnId="{B619CAE2-E10B-496E-BBC2-2796DE45C48D}">
      <dgm:prSet/>
      <dgm:spPr/>
      <dgm:t>
        <a:bodyPr/>
        <a:lstStyle/>
        <a:p>
          <a:endParaRPr lang="ru-RU"/>
        </a:p>
      </dgm:t>
    </dgm:pt>
    <dgm:pt modelId="{E6C4403C-8C6D-47BA-A09E-D2ECEED05117}" type="sibTrans" cxnId="{B619CAE2-E10B-496E-BBC2-2796DE45C48D}">
      <dgm:prSet/>
      <dgm:spPr/>
      <dgm:t>
        <a:bodyPr/>
        <a:lstStyle/>
        <a:p>
          <a:endParaRPr lang="ru-RU"/>
        </a:p>
      </dgm:t>
    </dgm:pt>
    <dgm:pt modelId="{D964E177-6589-468D-8CFA-EF73049F488A}">
      <dgm:prSet phldrT="[Текст]"/>
      <dgm:spPr/>
      <dgm:t>
        <a:bodyPr/>
        <a:lstStyle/>
        <a:p>
          <a:r>
            <a:rPr lang="ru-RU" dirty="0" smtClean="0"/>
            <a:t>Логинова Е.А. </a:t>
          </a:r>
          <a:endParaRPr lang="ru-RU" dirty="0"/>
        </a:p>
      </dgm:t>
    </dgm:pt>
    <dgm:pt modelId="{1DE6650B-9369-4580-BF93-C5B801F65F68}" type="parTrans" cxnId="{073B0EEC-F360-4D16-BA82-0C1659B1839E}">
      <dgm:prSet/>
      <dgm:spPr/>
      <dgm:t>
        <a:bodyPr/>
        <a:lstStyle/>
        <a:p>
          <a:endParaRPr lang="ru-RU"/>
        </a:p>
      </dgm:t>
    </dgm:pt>
    <dgm:pt modelId="{B7E10DD1-0FB5-47CE-A606-0532BACE516C}" type="sibTrans" cxnId="{073B0EEC-F360-4D16-BA82-0C1659B1839E}">
      <dgm:prSet/>
      <dgm:spPr/>
      <dgm:t>
        <a:bodyPr/>
        <a:lstStyle/>
        <a:p>
          <a:endParaRPr lang="ru-RU"/>
        </a:p>
      </dgm:t>
    </dgm:pt>
    <dgm:pt modelId="{B30F7350-95CC-4EBF-A975-24350958208C}">
      <dgm:prSet phldrT="[Текст]"/>
      <dgm:spPr/>
      <dgm:t>
        <a:bodyPr/>
        <a:lstStyle/>
        <a:p>
          <a:r>
            <a:rPr lang="ru-RU" dirty="0" smtClean="0"/>
            <a:t>Цветкова Л.С. </a:t>
          </a:r>
          <a:endParaRPr lang="ru-RU" dirty="0"/>
        </a:p>
      </dgm:t>
    </dgm:pt>
    <dgm:pt modelId="{B1505BE9-DED5-4912-B7CA-F21DB8EAC6D0}" type="parTrans" cxnId="{0A6CB4BA-A25D-4CFE-89D0-65D26B9FF30A}">
      <dgm:prSet/>
      <dgm:spPr/>
      <dgm:t>
        <a:bodyPr/>
        <a:lstStyle/>
        <a:p>
          <a:endParaRPr lang="ru-RU"/>
        </a:p>
      </dgm:t>
    </dgm:pt>
    <dgm:pt modelId="{9EDBC332-0DD5-407E-BA35-EAD745F8A1EA}" type="sibTrans" cxnId="{0A6CB4BA-A25D-4CFE-89D0-65D26B9FF30A}">
      <dgm:prSet/>
      <dgm:spPr/>
      <dgm:t>
        <a:bodyPr/>
        <a:lstStyle/>
        <a:p>
          <a:endParaRPr lang="ru-RU"/>
        </a:p>
      </dgm:t>
    </dgm:pt>
    <dgm:pt modelId="{7BD22E9F-97E3-4622-AB86-5B7D334FFD7D}" type="pres">
      <dgm:prSet presAssocID="{A7AD4B03-A17F-41DE-A486-83E34FCAE67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A80B41D-90CE-4879-808A-AC52388127BF}" type="pres">
      <dgm:prSet presAssocID="{4B76861A-4B0D-40C1-8293-129455A18FD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A3E5E9-3464-401A-AE37-C0ED3608AE77}" type="pres">
      <dgm:prSet presAssocID="{548D14B2-C354-4B95-A0D3-0A6ADA6164A0}" presName="sibTrans" presStyleCnt="0"/>
      <dgm:spPr/>
    </dgm:pt>
    <dgm:pt modelId="{F0262012-C043-4F7E-AA48-E6A9CB81C908}" type="pres">
      <dgm:prSet presAssocID="{FC4C79E3-1CD7-4F22-9A2E-1424519DECC0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81A2F4-17A3-4A2D-8749-39A9E746F367}" type="pres">
      <dgm:prSet presAssocID="{399D3940-6184-4341-A5F5-3BC2C8CB8C82}" presName="sibTrans" presStyleCnt="0"/>
      <dgm:spPr/>
    </dgm:pt>
    <dgm:pt modelId="{8E8971BA-7FC1-4AF9-85B4-9EC94EFC7AAD}" type="pres">
      <dgm:prSet presAssocID="{3EEE640E-2748-4C87-81F2-1E6AB78AD5C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50BA1E-4848-4D3C-895D-91F3F715F3CF}" type="pres">
      <dgm:prSet presAssocID="{E6C4403C-8C6D-47BA-A09E-D2ECEED05117}" presName="sibTrans" presStyleCnt="0"/>
      <dgm:spPr/>
    </dgm:pt>
    <dgm:pt modelId="{F28C3328-643B-4DD1-AE34-7B51CCE561C7}" type="pres">
      <dgm:prSet presAssocID="{D964E177-6589-468D-8CFA-EF73049F488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886E9B-2378-44CE-9093-C63F4B68E383}" type="pres">
      <dgm:prSet presAssocID="{B7E10DD1-0FB5-47CE-A606-0532BACE516C}" presName="sibTrans" presStyleCnt="0"/>
      <dgm:spPr/>
    </dgm:pt>
    <dgm:pt modelId="{578B76E8-B864-4F46-9900-3B698DCC3703}" type="pres">
      <dgm:prSet presAssocID="{B30F7350-95CC-4EBF-A975-24350958208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5FB4ED-5563-4978-BBE4-DB8CED85B976}" srcId="{A7AD4B03-A17F-41DE-A486-83E34FCAE674}" destId="{4B76861A-4B0D-40C1-8293-129455A18FD1}" srcOrd="0" destOrd="0" parTransId="{9D6281F2-FD8A-4966-A7C9-97E7ADA2FC36}" sibTransId="{548D14B2-C354-4B95-A0D3-0A6ADA6164A0}"/>
    <dgm:cxn modelId="{A383429E-D669-4D1C-96A1-516EAF9E058E}" type="presOf" srcId="{3EEE640E-2748-4C87-81F2-1E6AB78AD5C5}" destId="{8E8971BA-7FC1-4AF9-85B4-9EC94EFC7AAD}" srcOrd="0" destOrd="0" presId="urn:microsoft.com/office/officeart/2005/8/layout/default"/>
    <dgm:cxn modelId="{B3CF510F-A87C-4468-B7F8-DB02BC6D2E82}" type="presOf" srcId="{4B76861A-4B0D-40C1-8293-129455A18FD1}" destId="{3A80B41D-90CE-4879-808A-AC52388127BF}" srcOrd="0" destOrd="0" presId="urn:microsoft.com/office/officeart/2005/8/layout/default"/>
    <dgm:cxn modelId="{073B0EEC-F360-4D16-BA82-0C1659B1839E}" srcId="{A7AD4B03-A17F-41DE-A486-83E34FCAE674}" destId="{D964E177-6589-468D-8CFA-EF73049F488A}" srcOrd="3" destOrd="0" parTransId="{1DE6650B-9369-4580-BF93-C5B801F65F68}" sibTransId="{B7E10DD1-0FB5-47CE-A606-0532BACE516C}"/>
    <dgm:cxn modelId="{FE3A3104-66D9-4711-8002-17A429B9B1E9}" type="presOf" srcId="{FC4C79E3-1CD7-4F22-9A2E-1424519DECC0}" destId="{F0262012-C043-4F7E-AA48-E6A9CB81C908}" srcOrd="0" destOrd="0" presId="urn:microsoft.com/office/officeart/2005/8/layout/default"/>
    <dgm:cxn modelId="{B7E97AAE-E0A2-488F-AA6A-164E81A96C40}" type="presOf" srcId="{D964E177-6589-468D-8CFA-EF73049F488A}" destId="{F28C3328-643B-4DD1-AE34-7B51CCE561C7}" srcOrd="0" destOrd="0" presId="urn:microsoft.com/office/officeart/2005/8/layout/default"/>
    <dgm:cxn modelId="{0A6CB4BA-A25D-4CFE-89D0-65D26B9FF30A}" srcId="{A7AD4B03-A17F-41DE-A486-83E34FCAE674}" destId="{B30F7350-95CC-4EBF-A975-24350958208C}" srcOrd="4" destOrd="0" parTransId="{B1505BE9-DED5-4912-B7CA-F21DB8EAC6D0}" sibTransId="{9EDBC332-0DD5-407E-BA35-EAD745F8A1EA}"/>
    <dgm:cxn modelId="{394A05A3-5D31-44DA-9719-8EF71CAD3C0F}" type="presOf" srcId="{A7AD4B03-A17F-41DE-A486-83E34FCAE674}" destId="{7BD22E9F-97E3-4622-AB86-5B7D334FFD7D}" srcOrd="0" destOrd="0" presId="urn:microsoft.com/office/officeart/2005/8/layout/default"/>
    <dgm:cxn modelId="{B619CAE2-E10B-496E-BBC2-2796DE45C48D}" srcId="{A7AD4B03-A17F-41DE-A486-83E34FCAE674}" destId="{3EEE640E-2748-4C87-81F2-1E6AB78AD5C5}" srcOrd="2" destOrd="0" parTransId="{EC16689A-1887-4E99-95B2-43B2D7E8EBA4}" sibTransId="{E6C4403C-8C6D-47BA-A09E-D2ECEED05117}"/>
    <dgm:cxn modelId="{364B8FA9-DBBD-4B9C-A69C-3D2F027580F9}" srcId="{A7AD4B03-A17F-41DE-A486-83E34FCAE674}" destId="{FC4C79E3-1CD7-4F22-9A2E-1424519DECC0}" srcOrd="1" destOrd="0" parTransId="{C7B0C81D-78EB-417B-828E-387BC64424B9}" sibTransId="{399D3940-6184-4341-A5F5-3BC2C8CB8C82}"/>
    <dgm:cxn modelId="{1DB678E4-0763-4E74-9BF6-A77973A59725}" type="presOf" srcId="{B30F7350-95CC-4EBF-A975-24350958208C}" destId="{578B76E8-B864-4F46-9900-3B698DCC3703}" srcOrd="0" destOrd="0" presId="urn:microsoft.com/office/officeart/2005/8/layout/default"/>
    <dgm:cxn modelId="{ADF27BA3-D321-4D52-BDC8-E7FA8127619A}" type="presParOf" srcId="{7BD22E9F-97E3-4622-AB86-5B7D334FFD7D}" destId="{3A80B41D-90CE-4879-808A-AC52388127BF}" srcOrd="0" destOrd="0" presId="urn:microsoft.com/office/officeart/2005/8/layout/default"/>
    <dgm:cxn modelId="{F64103F5-9E5D-4EEE-A0D8-4AD405B1CC50}" type="presParOf" srcId="{7BD22E9F-97E3-4622-AB86-5B7D334FFD7D}" destId="{ECA3E5E9-3464-401A-AE37-C0ED3608AE77}" srcOrd="1" destOrd="0" presId="urn:microsoft.com/office/officeart/2005/8/layout/default"/>
    <dgm:cxn modelId="{81CCCAB2-1971-46F4-858F-836E8E882C94}" type="presParOf" srcId="{7BD22E9F-97E3-4622-AB86-5B7D334FFD7D}" destId="{F0262012-C043-4F7E-AA48-E6A9CB81C908}" srcOrd="2" destOrd="0" presId="urn:microsoft.com/office/officeart/2005/8/layout/default"/>
    <dgm:cxn modelId="{0B1A9B09-4BD8-4824-9CDA-A0D51850C96F}" type="presParOf" srcId="{7BD22E9F-97E3-4622-AB86-5B7D334FFD7D}" destId="{BD81A2F4-17A3-4A2D-8749-39A9E746F367}" srcOrd="3" destOrd="0" presId="urn:microsoft.com/office/officeart/2005/8/layout/default"/>
    <dgm:cxn modelId="{97ADC117-2F16-476B-8EC5-92F7C0307026}" type="presParOf" srcId="{7BD22E9F-97E3-4622-AB86-5B7D334FFD7D}" destId="{8E8971BA-7FC1-4AF9-85B4-9EC94EFC7AAD}" srcOrd="4" destOrd="0" presId="urn:microsoft.com/office/officeart/2005/8/layout/default"/>
    <dgm:cxn modelId="{E69EDA65-1086-49AF-9E17-B7D9C29A57EC}" type="presParOf" srcId="{7BD22E9F-97E3-4622-AB86-5B7D334FFD7D}" destId="{6D50BA1E-4848-4D3C-895D-91F3F715F3CF}" srcOrd="5" destOrd="0" presId="urn:microsoft.com/office/officeart/2005/8/layout/default"/>
    <dgm:cxn modelId="{46C95779-B5DE-44AD-957F-252A9CCA87A8}" type="presParOf" srcId="{7BD22E9F-97E3-4622-AB86-5B7D334FFD7D}" destId="{F28C3328-643B-4DD1-AE34-7B51CCE561C7}" srcOrd="6" destOrd="0" presId="urn:microsoft.com/office/officeart/2005/8/layout/default"/>
    <dgm:cxn modelId="{52522D40-1D19-4F2A-AC09-F1D4AE5BBCA7}" type="presParOf" srcId="{7BD22E9F-97E3-4622-AB86-5B7D334FFD7D}" destId="{90886E9B-2378-44CE-9093-C63F4B68E383}" srcOrd="7" destOrd="0" presId="urn:microsoft.com/office/officeart/2005/8/layout/default"/>
    <dgm:cxn modelId="{E1F51387-FAD9-4BCB-818B-C09BF74260D3}" type="presParOf" srcId="{7BD22E9F-97E3-4622-AB86-5B7D334FFD7D}" destId="{578B76E8-B864-4F46-9900-3B698DCC3703}" srcOrd="8" destOrd="0" presId="urn:microsoft.com/office/officeart/2005/8/layout/default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A357981-54B2-46B9-BD47-82040079B4FA}" type="doc">
      <dgm:prSet loTypeId="urn:microsoft.com/office/officeart/2005/8/layout/funnel1" loCatId="relationship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975EB4E-19BB-474A-ACB2-AAA9478CE9F6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Конструктор «Развитие»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C1F0BA2-AA76-4418-9C2C-756AB185BA1E}" type="parTrans" cxnId="{087DF62E-244B-4299-8CB6-D59B1746E700}">
      <dgm:prSet/>
      <dgm:spPr/>
      <dgm:t>
        <a:bodyPr/>
        <a:lstStyle/>
        <a:p>
          <a:endParaRPr lang="ru-RU"/>
        </a:p>
      </dgm:t>
    </dgm:pt>
    <dgm:pt modelId="{16177645-4D29-438E-B389-77EC45E7B8FF}" type="sibTrans" cxnId="{087DF62E-244B-4299-8CB6-D59B1746E700}">
      <dgm:prSet/>
      <dgm:spPr/>
      <dgm:t>
        <a:bodyPr/>
        <a:lstStyle/>
        <a:p>
          <a:endParaRPr lang="ru-RU"/>
        </a:p>
      </dgm:t>
    </dgm:pt>
    <dgm:pt modelId="{F48B5B10-5D99-40B8-951C-623F02600A9F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Слоговые таблицы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9117C58-003B-4E31-9C72-6FEC69C865E1}" type="parTrans" cxnId="{7F1A1A17-F27B-48BE-A09C-34A3D17B16BF}">
      <dgm:prSet/>
      <dgm:spPr/>
      <dgm:t>
        <a:bodyPr/>
        <a:lstStyle/>
        <a:p>
          <a:endParaRPr lang="ru-RU"/>
        </a:p>
      </dgm:t>
    </dgm:pt>
    <dgm:pt modelId="{4377F811-304A-46CD-886F-73C2FC5BB27E}" type="sibTrans" cxnId="{7F1A1A17-F27B-48BE-A09C-34A3D17B16BF}">
      <dgm:prSet/>
      <dgm:spPr/>
      <dgm:t>
        <a:bodyPr/>
        <a:lstStyle/>
        <a:p>
          <a:endParaRPr lang="ru-RU"/>
        </a:p>
      </dgm:t>
    </dgm:pt>
    <dgm:pt modelId="{5141643D-2A92-4FC6-A460-23B86958BBE3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Звуковые схемы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1DC4073-3318-476E-A23C-4317D05AD9B0}" type="parTrans" cxnId="{87056009-9BAE-427E-85D5-51911A2BFCD8}">
      <dgm:prSet/>
      <dgm:spPr/>
      <dgm:t>
        <a:bodyPr/>
        <a:lstStyle/>
        <a:p>
          <a:endParaRPr lang="ru-RU"/>
        </a:p>
      </dgm:t>
    </dgm:pt>
    <dgm:pt modelId="{7A7B6E42-2825-4799-9F75-9472CE63ADE5}" type="sibTrans" cxnId="{87056009-9BAE-427E-85D5-51911A2BFCD8}">
      <dgm:prSet/>
      <dgm:spPr/>
      <dgm:t>
        <a:bodyPr/>
        <a:lstStyle/>
        <a:p>
          <a:endParaRPr lang="ru-RU"/>
        </a:p>
      </dgm:t>
    </dgm:pt>
    <dgm:pt modelId="{C583BA8B-0D09-4B9C-AB0F-20E8A9BA9EDE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Дидактические пособия 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BF55DD4-1CF0-456D-AC0D-1737072EF9D4}" type="sibTrans" cxnId="{51AA3809-53E0-416D-8398-7AA4DE4A2FEA}">
      <dgm:prSet/>
      <dgm:spPr/>
      <dgm:t>
        <a:bodyPr/>
        <a:lstStyle/>
        <a:p>
          <a:endParaRPr lang="ru-RU"/>
        </a:p>
      </dgm:t>
    </dgm:pt>
    <dgm:pt modelId="{1C306721-C928-4D89-9CA3-B18272ADB624}" type="parTrans" cxnId="{51AA3809-53E0-416D-8398-7AA4DE4A2FEA}">
      <dgm:prSet/>
      <dgm:spPr/>
      <dgm:t>
        <a:bodyPr/>
        <a:lstStyle/>
        <a:p>
          <a:endParaRPr lang="ru-RU"/>
        </a:p>
      </dgm:t>
    </dgm:pt>
    <dgm:pt modelId="{0918E51C-C698-45CB-BC8F-4883113BCEC4}" type="pres">
      <dgm:prSet presAssocID="{DA357981-54B2-46B9-BD47-82040079B4FA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A1A455C-93C7-4F7C-BDDD-FE438AFB01CA}" type="pres">
      <dgm:prSet presAssocID="{DA357981-54B2-46B9-BD47-82040079B4FA}" presName="ellipse" presStyleLbl="trBgShp" presStyleIdx="0" presStyleCnt="1"/>
      <dgm:spPr/>
    </dgm:pt>
    <dgm:pt modelId="{189DB6B4-2288-496F-97CE-95E3B57800B8}" type="pres">
      <dgm:prSet presAssocID="{DA357981-54B2-46B9-BD47-82040079B4FA}" presName="arrow1" presStyleLbl="fgShp" presStyleIdx="0" presStyleCnt="1"/>
      <dgm:spPr/>
    </dgm:pt>
    <dgm:pt modelId="{8293F0D7-765A-4BB0-9831-D1D64FF8711F}" type="pres">
      <dgm:prSet presAssocID="{DA357981-54B2-46B9-BD47-82040079B4FA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790710-9A1E-4D1E-8A69-B3A089951080}" type="pres">
      <dgm:prSet presAssocID="{F48B5B10-5D99-40B8-951C-623F02600A9F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4E6167-363A-4103-A2CB-A9438705247F}" type="pres">
      <dgm:prSet presAssocID="{5141643D-2A92-4FC6-A460-23B86958BBE3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A85BF5-A28B-4E75-9942-6C93113D48C7}" type="pres">
      <dgm:prSet presAssocID="{C583BA8B-0D09-4B9C-AB0F-20E8A9BA9EDE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4386BB-EFA5-42B2-92F4-AA35AA4D6BEE}" type="pres">
      <dgm:prSet presAssocID="{DA357981-54B2-46B9-BD47-82040079B4FA}" presName="funnel" presStyleLbl="trAlignAcc1" presStyleIdx="0" presStyleCnt="1"/>
      <dgm:spPr/>
    </dgm:pt>
  </dgm:ptLst>
  <dgm:cxnLst>
    <dgm:cxn modelId="{1FBD8E7B-2FB0-4C89-A2B3-B731CC9A1400}" type="presOf" srcId="{F48B5B10-5D99-40B8-951C-623F02600A9F}" destId="{5A4E6167-363A-4103-A2CB-A9438705247F}" srcOrd="0" destOrd="0" presId="urn:microsoft.com/office/officeart/2005/8/layout/funnel1"/>
    <dgm:cxn modelId="{51AA3809-53E0-416D-8398-7AA4DE4A2FEA}" srcId="{DA357981-54B2-46B9-BD47-82040079B4FA}" destId="{C583BA8B-0D09-4B9C-AB0F-20E8A9BA9EDE}" srcOrd="3" destOrd="0" parTransId="{1C306721-C928-4D89-9CA3-B18272ADB624}" sibTransId="{9BF55DD4-1CF0-456D-AC0D-1737072EF9D4}"/>
    <dgm:cxn modelId="{87056009-9BAE-427E-85D5-51911A2BFCD8}" srcId="{DA357981-54B2-46B9-BD47-82040079B4FA}" destId="{5141643D-2A92-4FC6-A460-23B86958BBE3}" srcOrd="2" destOrd="0" parTransId="{51DC4073-3318-476E-A23C-4317D05AD9B0}" sibTransId="{7A7B6E42-2825-4799-9F75-9472CE63ADE5}"/>
    <dgm:cxn modelId="{087DF62E-244B-4299-8CB6-D59B1746E700}" srcId="{DA357981-54B2-46B9-BD47-82040079B4FA}" destId="{5975EB4E-19BB-474A-ACB2-AAA9478CE9F6}" srcOrd="0" destOrd="0" parTransId="{3C1F0BA2-AA76-4418-9C2C-756AB185BA1E}" sibTransId="{16177645-4D29-438E-B389-77EC45E7B8FF}"/>
    <dgm:cxn modelId="{B11BA132-E1B6-4894-9D11-B81B7CBF5945}" type="presOf" srcId="{5141643D-2A92-4FC6-A460-23B86958BBE3}" destId="{B9790710-9A1E-4D1E-8A69-B3A089951080}" srcOrd="0" destOrd="0" presId="urn:microsoft.com/office/officeart/2005/8/layout/funnel1"/>
    <dgm:cxn modelId="{05D1B940-7919-44E7-A7B9-F50A3AE367CF}" type="presOf" srcId="{C583BA8B-0D09-4B9C-AB0F-20E8A9BA9EDE}" destId="{8293F0D7-765A-4BB0-9831-D1D64FF8711F}" srcOrd="0" destOrd="0" presId="urn:microsoft.com/office/officeart/2005/8/layout/funnel1"/>
    <dgm:cxn modelId="{7F1A1A17-F27B-48BE-A09C-34A3D17B16BF}" srcId="{DA357981-54B2-46B9-BD47-82040079B4FA}" destId="{F48B5B10-5D99-40B8-951C-623F02600A9F}" srcOrd="1" destOrd="0" parTransId="{09117C58-003B-4E31-9C72-6FEC69C865E1}" sibTransId="{4377F811-304A-46CD-886F-73C2FC5BB27E}"/>
    <dgm:cxn modelId="{2256C60C-BFAE-4931-870D-D13F2514275F}" type="presOf" srcId="{DA357981-54B2-46B9-BD47-82040079B4FA}" destId="{0918E51C-C698-45CB-BC8F-4883113BCEC4}" srcOrd="0" destOrd="0" presId="urn:microsoft.com/office/officeart/2005/8/layout/funnel1"/>
    <dgm:cxn modelId="{D6ED2C34-2373-44EC-B570-4AB10AC5D418}" type="presOf" srcId="{5975EB4E-19BB-474A-ACB2-AAA9478CE9F6}" destId="{00A85BF5-A28B-4E75-9942-6C93113D48C7}" srcOrd="0" destOrd="0" presId="urn:microsoft.com/office/officeart/2005/8/layout/funnel1"/>
    <dgm:cxn modelId="{EA493D00-4DBE-4FEF-872C-8D6E3F991B4F}" type="presParOf" srcId="{0918E51C-C698-45CB-BC8F-4883113BCEC4}" destId="{3A1A455C-93C7-4F7C-BDDD-FE438AFB01CA}" srcOrd="0" destOrd="0" presId="urn:microsoft.com/office/officeart/2005/8/layout/funnel1"/>
    <dgm:cxn modelId="{4332710E-0B72-4F11-9FE7-A6BB84C6398F}" type="presParOf" srcId="{0918E51C-C698-45CB-BC8F-4883113BCEC4}" destId="{189DB6B4-2288-496F-97CE-95E3B57800B8}" srcOrd="1" destOrd="0" presId="urn:microsoft.com/office/officeart/2005/8/layout/funnel1"/>
    <dgm:cxn modelId="{F00CBE16-1DB9-47FC-8F46-E8FF64A203E7}" type="presParOf" srcId="{0918E51C-C698-45CB-BC8F-4883113BCEC4}" destId="{8293F0D7-765A-4BB0-9831-D1D64FF8711F}" srcOrd="2" destOrd="0" presId="urn:microsoft.com/office/officeart/2005/8/layout/funnel1"/>
    <dgm:cxn modelId="{5F1CED8A-B7EC-40D4-8F46-79B8D4252E9E}" type="presParOf" srcId="{0918E51C-C698-45CB-BC8F-4883113BCEC4}" destId="{B9790710-9A1E-4D1E-8A69-B3A089951080}" srcOrd="3" destOrd="0" presId="urn:microsoft.com/office/officeart/2005/8/layout/funnel1"/>
    <dgm:cxn modelId="{AE440ECE-EDD1-4DA5-A8FE-C77AC3844ADE}" type="presParOf" srcId="{0918E51C-C698-45CB-BC8F-4883113BCEC4}" destId="{5A4E6167-363A-4103-A2CB-A9438705247F}" srcOrd="4" destOrd="0" presId="urn:microsoft.com/office/officeart/2005/8/layout/funnel1"/>
    <dgm:cxn modelId="{51AEB4EA-3600-4460-9D8C-E1588898D082}" type="presParOf" srcId="{0918E51C-C698-45CB-BC8F-4883113BCEC4}" destId="{00A85BF5-A28B-4E75-9942-6C93113D48C7}" srcOrd="5" destOrd="0" presId="urn:microsoft.com/office/officeart/2005/8/layout/funnel1"/>
    <dgm:cxn modelId="{CDFF27CE-5B0A-409F-A977-4DABF0DBA514}" type="presParOf" srcId="{0918E51C-C698-45CB-BC8F-4883113BCEC4}" destId="{4F4386BB-EFA5-42B2-92F4-AA35AA4D6BEE}" srcOrd="6" destOrd="0" presId="urn:microsoft.com/office/officeart/2005/8/layout/funnel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298FCCA-3568-4874-A9F8-09AE386D3309}" type="doc">
      <dgm:prSet loTypeId="urn:microsoft.com/office/officeart/2005/8/layout/radial3" loCatId="cycle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AEFD59C-6FEC-4905-8D4C-1D849B83BF84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Условия успешной коррекции НПР у детей с ОВЗ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D37F296D-51F7-4BCE-9663-945C5DA8BE5C}" type="parTrans" cxnId="{C6756481-C033-4E79-AEF5-D7D213D3CD24}">
      <dgm:prSet/>
      <dgm:spPr/>
      <dgm:t>
        <a:bodyPr/>
        <a:lstStyle/>
        <a:p>
          <a:endParaRPr lang="ru-RU"/>
        </a:p>
      </dgm:t>
    </dgm:pt>
    <dgm:pt modelId="{6B2CC318-FAC6-46D5-B318-9827638CFEAA}" type="sibTrans" cxnId="{C6756481-C033-4E79-AEF5-D7D213D3CD24}">
      <dgm:prSet/>
      <dgm:spPr/>
      <dgm:t>
        <a:bodyPr/>
        <a:lstStyle/>
        <a:p>
          <a:endParaRPr lang="ru-RU"/>
        </a:p>
      </dgm:t>
    </dgm:pt>
    <dgm:pt modelId="{5C7B32B1-3215-430C-8D81-BF723E8C63E6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Все уровни языковой системы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4E6522FC-2983-468E-B0B0-52B746DFE206}" type="parTrans" cxnId="{6BA3C30A-1676-4241-8B91-9608372D7C2F}">
      <dgm:prSet/>
      <dgm:spPr/>
      <dgm:t>
        <a:bodyPr/>
        <a:lstStyle/>
        <a:p>
          <a:endParaRPr lang="ru-RU"/>
        </a:p>
      </dgm:t>
    </dgm:pt>
    <dgm:pt modelId="{11795F1E-1627-40A2-AFEB-E6AFCF9C093F}" type="sibTrans" cxnId="{6BA3C30A-1676-4241-8B91-9608372D7C2F}">
      <dgm:prSet/>
      <dgm:spPr/>
      <dgm:t>
        <a:bodyPr/>
        <a:lstStyle/>
        <a:p>
          <a:endParaRPr lang="ru-RU"/>
        </a:p>
      </dgm:t>
    </dgm:pt>
    <dgm:pt modelId="{D578A91D-3640-4DE8-AA25-8AA2D246D961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Обогащение лексики, развитие связной речи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826F0E31-8F70-431C-AE82-22C93CD27FE0}" type="parTrans" cxnId="{32DBAC39-9E4B-4E0E-BEA8-53DEDE7457CD}">
      <dgm:prSet/>
      <dgm:spPr/>
      <dgm:t>
        <a:bodyPr/>
        <a:lstStyle/>
        <a:p>
          <a:endParaRPr lang="ru-RU"/>
        </a:p>
      </dgm:t>
    </dgm:pt>
    <dgm:pt modelId="{704E6D5D-0BB6-4D9B-97F0-93E80B6FB04E}" type="sibTrans" cxnId="{32DBAC39-9E4B-4E0E-BEA8-53DEDE7457CD}">
      <dgm:prSet/>
      <dgm:spPr/>
      <dgm:t>
        <a:bodyPr/>
        <a:lstStyle/>
        <a:p>
          <a:endParaRPr lang="ru-RU"/>
        </a:p>
      </dgm:t>
    </dgm:pt>
    <dgm:pt modelId="{2222EF3C-C81E-4235-8B64-72C471A0C06E}">
      <dgm:prSet phldrT="[Текст]" custT="1"/>
      <dgm:spPr/>
      <dgm:t>
        <a:bodyPr/>
        <a:lstStyle/>
        <a:p>
          <a:r>
            <a:rPr lang="ru-RU" sz="1800" dirty="0" err="1" smtClean="0">
              <a:latin typeface="Times New Roman" pitchFamily="18" charset="0"/>
              <a:cs typeface="Times New Roman" pitchFamily="18" charset="0"/>
            </a:rPr>
            <a:t>Использо-вание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игровых и </a:t>
          </a:r>
          <a:r>
            <a:rPr lang="ru-RU" sz="1800" dirty="0" err="1" smtClean="0">
              <a:latin typeface="Times New Roman" pitchFamily="18" charset="0"/>
              <a:cs typeface="Times New Roman" pitchFamily="18" charset="0"/>
            </a:rPr>
            <a:t>заниматель-ных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заданий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BA914C34-3313-48DA-8B07-65EE4B2182A6}" type="parTrans" cxnId="{D17B1A7D-BED2-410B-BDF7-02592B52A379}">
      <dgm:prSet/>
      <dgm:spPr/>
      <dgm:t>
        <a:bodyPr/>
        <a:lstStyle/>
        <a:p>
          <a:endParaRPr lang="ru-RU"/>
        </a:p>
      </dgm:t>
    </dgm:pt>
    <dgm:pt modelId="{4A629372-8623-4869-88BD-24B3266343E9}" type="sibTrans" cxnId="{D17B1A7D-BED2-410B-BDF7-02592B52A379}">
      <dgm:prSet/>
      <dgm:spPr/>
      <dgm:t>
        <a:bodyPr/>
        <a:lstStyle/>
        <a:p>
          <a:endParaRPr lang="ru-RU"/>
        </a:p>
      </dgm:t>
    </dgm:pt>
    <dgm:pt modelId="{740EA69E-0104-457A-9643-AB22A7252EF7}">
      <dgm:prSet phldrT="[Текст]" custT="1"/>
      <dgm:spPr/>
      <dgm:t>
        <a:bodyPr/>
        <a:lstStyle/>
        <a:p>
          <a:r>
            <a:rPr lang="ru-RU" sz="1800" dirty="0" err="1" smtClean="0">
              <a:latin typeface="Times New Roman" pitchFamily="18" charset="0"/>
              <a:cs typeface="Times New Roman" pitchFamily="18" charset="0"/>
            </a:rPr>
            <a:t>Достаточ-ное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количество упражнений разной сложности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533F0489-8081-425F-A369-36A26B7BB64A}" type="parTrans" cxnId="{6F806BD1-9714-49DD-99D9-22397C8A12DA}">
      <dgm:prSet/>
      <dgm:spPr/>
      <dgm:t>
        <a:bodyPr/>
        <a:lstStyle/>
        <a:p>
          <a:endParaRPr lang="ru-RU"/>
        </a:p>
      </dgm:t>
    </dgm:pt>
    <dgm:pt modelId="{B341A2FB-FE7E-4346-86B4-9A493B848CC8}" type="sibTrans" cxnId="{6F806BD1-9714-49DD-99D9-22397C8A12DA}">
      <dgm:prSet/>
      <dgm:spPr/>
      <dgm:t>
        <a:bodyPr/>
        <a:lstStyle/>
        <a:p>
          <a:endParaRPr lang="ru-RU"/>
        </a:p>
      </dgm:t>
    </dgm:pt>
    <dgm:pt modelId="{6B43B7F4-0F1D-494E-8E5E-BF0BAF320A6E}">
      <dgm:prSet phldrT="[Текст]" custT="1"/>
      <dgm:spPr/>
      <dgm:t>
        <a:bodyPr/>
        <a:lstStyle/>
        <a:p>
          <a:r>
            <a:rPr lang="ru-RU" sz="1800" dirty="0" err="1" smtClean="0">
              <a:latin typeface="Times New Roman" pitchFamily="18" charset="0"/>
              <a:cs typeface="Times New Roman" pitchFamily="18" charset="0"/>
            </a:rPr>
            <a:t>Постепен-ность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и </a:t>
          </a:r>
          <a:r>
            <a:rPr lang="ru-RU" sz="1800" dirty="0" err="1" smtClean="0">
              <a:latin typeface="Times New Roman" pitchFamily="18" charset="0"/>
              <a:cs typeface="Times New Roman" pitchFamily="18" charset="0"/>
            </a:rPr>
            <a:t>последова-тельность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5678B136-0957-43A1-B8D5-80BABB92A3C6}" type="parTrans" cxnId="{9ED53715-A4C7-4A69-A32C-4F753E16F18C}">
      <dgm:prSet/>
      <dgm:spPr/>
      <dgm:t>
        <a:bodyPr/>
        <a:lstStyle/>
        <a:p>
          <a:endParaRPr lang="ru-RU"/>
        </a:p>
      </dgm:t>
    </dgm:pt>
    <dgm:pt modelId="{5EBEA508-BE0B-4014-A337-396F161D6787}" type="sibTrans" cxnId="{9ED53715-A4C7-4A69-A32C-4F753E16F18C}">
      <dgm:prSet/>
      <dgm:spPr/>
      <dgm:t>
        <a:bodyPr/>
        <a:lstStyle/>
        <a:p>
          <a:endParaRPr lang="ru-RU"/>
        </a:p>
      </dgm:t>
    </dgm:pt>
    <dgm:pt modelId="{8B6F78D1-254D-4E9F-AB05-7FFB5FF90289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Интеграция со школьной программой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3C4D827B-7487-443A-A0CD-BEB0D7D1FC2A}" type="parTrans" cxnId="{7C3A11E8-B541-4EE8-A34C-9579172A14BC}">
      <dgm:prSet/>
      <dgm:spPr/>
      <dgm:t>
        <a:bodyPr/>
        <a:lstStyle/>
        <a:p>
          <a:endParaRPr lang="ru-RU"/>
        </a:p>
      </dgm:t>
    </dgm:pt>
    <dgm:pt modelId="{94D578EF-70B6-4F72-9E8A-074839C87772}" type="sibTrans" cxnId="{7C3A11E8-B541-4EE8-A34C-9579172A14BC}">
      <dgm:prSet/>
      <dgm:spPr/>
      <dgm:t>
        <a:bodyPr/>
        <a:lstStyle/>
        <a:p>
          <a:endParaRPr lang="ru-RU"/>
        </a:p>
      </dgm:t>
    </dgm:pt>
    <dgm:pt modelId="{DD3E57BB-0D34-4849-840D-8D2DC1EDE2A7}" type="pres">
      <dgm:prSet presAssocID="{7298FCCA-3568-4874-A9F8-09AE386D3309}" presName="composite" presStyleCnt="0">
        <dgm:presLayoutVars>
          <dgm:chMax val="1"/>
          <dgm:dir/>
          <dgm:resizeHandles val="exact"/>
        </dgm:presLayoutVars>
      </dgm:prSet>
      <dgm:spPr/>
    </dgm:pt>
    <dgm:pt modelId="{DF0A23B0-123C-4FCA-9BA6-6C05BB09C926}" type="pres">
      <dgm:prSet presAssocID="{7298FCCA-3568-4874-A9F8-09AE386D3309}" presName="radial" presStyleCnt="0">
        <dgm:presLayoutVars>
          <dgm:animLvl val="ctr"/>
        </dgm:presLayoutVars>
      </dgm:prSet>
      <dgm:spPr/>
    </dgm:pt>
    <dgm:pt modelId="{1F5BBD79-68B9-4A78-BBB5-208F8BD2EC70}" type="pres">
      <dgm:prSet presAssocID="{3AEFD59C-6FEC-4905-8D4C-1D849B83BF84}" presName="centerShape" presStyleLbl="vennNode1" presStyleIdx="0" presStyleCnt="7"/>
      <dgm:spPr/>
    </dgm:pt>
    <dgm:pt modelId="{05BD5BAC-2AB2-4F1D-937B-18BC7B131415}" type="pres">
      <dgm:prSet presAssocID="{5C7B32B1-3215-430C-8D81-BF723E8C63E6}" presName="node" presStyleLbl="vennNode1" presStyleIdx="1" presStyleCnt="7">
        <dgm:presLayoutVars>
          <dgm:bulletEnabled val="1"/>
        </dgm:presLayoutVars>
      </dgm:prSet>
      <dgm:spPr/>
    </dgm:pt>
    <dgm:pt modelId="{8515150D-F87F-4D63-97AA-8A45EF9D226B}" type="pres">
      <dgm:prSet presAssocID="{6B43B7F4-0F1D-494E-8E5E-BF0BAF320A6E}" presName="node" presStyleLbl="venn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053CB3-D41F-4897-8569-A5410E83B3CE}" type="pres">
      <dgm:prSet presAssocID="{8B6F78D1-254D-4E9F-AB05-7FFB5FF90289}" presName="node" presStyleLbl="venn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6A8E16-4DEC-4724-8A16-ADE49D1F9F82}" type="pres">
      <dgm:prSet presAssocID="{D578A91D-3640-4DE8-AA25-8AA2D246D961}" presName="node" presStyleLbl="vennNode1" presStyleIdx="4" presStyleCnt="7">
        <dgm:presLayoutVars>
          <dgm:bulletEnabled val="1"/>
        </dgm:presLayoutVars>
      </dgm:prSet>
      <dgm:spPr/>
    </dgm:pt>
    <dgm:pt modelId="{DBF07230-853F-4135-8413-435FB926DB76}" type="pres">
      <dgm:prSet presAssocID="{2222EF3C-C81E-4235-8B64-72C471A0C06E}" presName="node" presStyleLbl="vennNode1" presStyleIdx="5" presStyleCnt="7">
        <dgm:presLayoutVars>
          <dgm:bulletEnabled val="1"/>
        </dgm:presLayoutVars>
      </dgm:prSet>
      <dgm:spPr/>
    </dgm:pt>
    <dgm:pt modelId="{35865F0A-E576-4BAF-ACB8-6D44115B31C8}" type="pres">
      <dgm:prSet presAssocID="{740EA69E-0104-457A-9643-AB22A7252EF7}" presName="node" presStyleLbl="vennNode1" presStyleIdx="6" presStyleCnt="7">
        <dgm:presLayoutVars>
          <dgm:bulletEnabled val="1"/>
        </dgm:presLayoutVars>
      </dgm:prSet>
      <dgm:spPr/>
    </dgm:pt>
  </dgm:ptLst>
  <dgm:cxnLst>
    <dgm:cxn modelId="{DED5244D-7909-476E-B2D9-DEB998A0A828}" type="presOf" srcId="{5C7B32B1-3215-430C-8D81-BF723E8C63E6}" destId="{05BD5BAC-2AB2-4F1D-937B-18BC7B131415}" srcOrd="0" destOrd="0" presId="urn:microsoft.com/office/officeart/2005/8/layout/radial3"/>
    <dgm:cxn modelId="{08D350F6-C206-47CA-8C4A-07716CE7AA2D}" type="presOf" srcId="{2222EF3C-C81E-4235-8B64-72C471A0C06E}" destId="{DBF07230-853F-4135-8413-435FB926DB76}" srcOrd="0" destOrd="0" presId="urn:microsoft.com/office/officeart/2005/8/layout/radial3"/>
    <dgm:cxn modelId="{6BA3C30A-1676-4241-8B91-9608372D7C2F}" srcId="{3AEFD59C-6FEC-4905-8D4C-1D849B83BF84}" destId="{5C7B32B1-3215-430C-8D81-BF723E8C63E6}" srcOrd="0" destOrd="0" parTransId="{4E6522FC-2983-468E-B0B0-52B746DFE206}" sibTransId="{11795F1E-1627-40A2-AFEB-E6AFCF9C093F}"/>
    <dgm:cxn modelId="{2386103D-C7B1-4EDF-AD92-588294F89BF6}" type="presOf" srcId="{D578A91D-3640-4DE8-AA25-8AA2D246D961}" destId="{706A8E16-4DEC-4724-8A16-ADE49D1F9F82}" srcOrd="0" destOrd="0" presId="urn:microsoft.com/office/officeart/2005/8/layout/radial3"/>
    <dgm:cxn modelId="{32DBAC39-9E4B-4E0E-BEA8-53DEDE7457CD}" srcId="{3AEFD59C-6FEC-4905-8D4C-1D849B83BF84}" destId="{D578A91D-3640-4DE8-AA25-8AA2D246D961}" srcOrd="3" destOrd="0" parTransId="{826F0E31-8F70-431C-AE82-22C93CD27FE0}" sibTransId="{704E6D5D-0BB6-4D9B-97F0-93E80B6FB04E}"/>
    <dgm:cxn modelId="{D17B1A7D-BED2-410B-BDF7-02592B52A379}" srcId="{3AEFD59C-6FEC-4905-8D4C-1D849B83BF84}" destId="{2222EF3C-C81E-4235-8B64-72C471A0C06E}" srcOrd="4" destOrd="0" parTransId="{BA914C34-3313-48DA-8B07-65EE4B2182A6}" sibTransId="{4A629372-8623-4869-88BD-24B3266343E9}"/>
    <dgm:cxn modelId="{6F806BD1-9714-49DD-99D9-22397C8A12DA}" srcId="{3AEFD59C-6FEC-4905-8D4C-1D849B83BF84}" destId="{740EA69E-0104-457A-9643-AB22A7252EF7}" srcOrd="5" destOrd="0" parTransId="{533F0489-8081-425F-A369-36A26B7BB64A}" sibTransId="{B341A2FB-FE7E-4346-86B4-9A493B848CC8}"/>
    <dgm:cxn modelId="{7C3A11E8-B541-4EE8-A34C-9579172A14BC}" srcId="{3AEFD59C-6FEC-4905-8D4C-1D849B83BF84}" destId="{8B6F78D1-254D-4E9F-AB05-7FFB5FF90289}" srcOrd="2" destOrd="0" parTransId="{3C4D827B-7487-443A-A0CD-BEB0D7D1FC2A}" sibTransId="{94D578EF-70B6-4F72-9E8A-074839C87772}"/>
    <dgm:cxn modelId="{1D440CC1-F4F0-4AA3-A443-9AD179D85D33}" type="presOf" srcId="{3AEFD59C-6FEC-4905-8D4C-1D849B83BF84}" destId="{1F5BBD79-68B9-4A78-BBB5-208F8BD2EC70}" srcOrd="0" destOrd="0" presId="urn:microsoft.com/office/officeart/2005/8/layout/radial3"/>
    <dgm:cxn modelId="{CB740C65-0DA3-4512-84D5-74A596D39DAC}" type="presOf" srcId="{7298FCCA-3568-4874-A9F8-09AE386D3309}" destId="{DD3E57BB-0D34-4849-840D-8D2DC1EDE2A7}" srcOrd="0" destOrd="0" presId="urn:microsoft.com/office/officeart/2005/8/layout/radial3"/>
    <dgm:cxn modelId="{70481633-A15C-4232-A7E0-8EC6CD6BCA6A}" type="presOf" srcId="{8B6F78D1-254D-4E9F-AB05-7FFB5FF90289}" destId="{3B053CB3-D41F-4897-8569-A5410E83B3CE}" srcOrd="0" destOrd="0" presId="urn:microsoft.com/office/officeart/2005/8/layout/radial3"/>
    <dgm:cxn modelId="{9CE1F738-2C93-419D-8BDB-B682D03ADC26}" type="presOf" srcId="{740EA69E-0104-457A-9643-AB22A7252EF7}" destId="{35865F0A-E576-4BAF-ACB8-6D44115B31C8}" srcOrd="0" destOrd="0" presId="urn:microsoft.com/office/officeart/2005/8/layout/radial3"/>
    <dgm:cxn modelId="{8D3B9E6A-D224-4AA3-83DA-9D9CF162B9D3}" type="presOf" srcId="{6B43B7F4-0F1D-494E-8E5E-BF0BAF320A6E}" destId="{8515150D-F87F-4D63-97AA-8A45EF9D226B}" srcOrd="0" destOrd="0" presId="urn:microsoft.com/office/officeart/2005/8/layout/radial3"/>
    <dgm:cxn modelId="{C6756481-C033-4E79-AEF5-D7D213D3CD24}" srcId="{7298FCCA-3568-4874-A9F8-09AE386D3309}" destId="{3AEFD59C-6FEC-4905-8D4C-1D849B83BF84}" srcOrd="0" destOrd="0" parTransId="{D37F296D-51F7-4BCE-9663-945C5DA8BE5C}" sibTransId="{6B2CC318-FAC6-46D5-B318-9827638CFEAA}"/>
    <dgm:cxn modelId="{9ED53715-A4C7-4A69-A32C-4F753E16F18C}" srcId="{3AEFD59C-6FEC-4905-8D4C-1D849B83BF84}" destId="{6B43B7F4-0F1D-494E-8E5E-BF0BAF320A6E}" srcOrd="1" destOrd="0" parTransId="{5678B136-0957-43A1-B8D5-80BABB92A3C6}" sibTransId="{5EBEA508-BE0B-4014-A337-396F161D6787}"/>
    <dgm:cxn modelId="{6B2B8747-29E6-4189-8CB0-DDD88A1C0A9D}" type="presParOf" srcId="{DD3E57BB-0D34-4849-840D-8D2DC1EDE2A7}" destId="{DF0A23B0-123C-4FCA-9BA6-6C05BB09C926}" srcOrd="0" destOrd="0" presId="urn:microsoft.com/office/officeart/2005/8/layout/radial3"/>
    <dgm:cxn modelId="{22B84CB5-7466-4A48-BDC8-6D18BD07DA89}" type="presParOf" srcId="{DF0A23B0-123C-4FCA-9BA6-6C05BB09C926}" destId="{1F5BBD79-68B9-4A78-BBB5-208F8BD2EC70}" srcOrd="0" destOrd="0" presId="urn:microsoft.com/office/officeart/2005/8/layout/radial3"/>
    <dgm:cxn modelId="{B81C6E77-340B-4BF4-BC59-7715C1E1A374}" type="presParOf" srcId="{DF0A23B0-123C-4FCA-9BA6-6C05BB09C926}" destId="{05BD5BAC-2AB2-4F1D-937B-18BC7B131415}" srcOrd="1" destOrd="0" presId="urn:microsoft.com/office/officeart/2005/8/layout/radial3"/>
    <dgm:cxn modelId="{4C7421E8-C2E1-46C1-84B3-C19A4D51DC10}" type="presParOf" srcId="{DF0A23B0-123C-4FCA-9BA6-6C05BB09C926}" destId="{8515150D-F87F-4D63-97AA-8A45EF9D226B}" srcOrd="2" destOrd="0" presId="urn:microsoft.com/office/officeart/2005/8/layout/radial3"/>
    <dgm:cxn modelId="{757AC4CA-6AAB-4536-B7D2-059288383DB5}" type="presParOf" srcId="{DF0A23B0-123C-4FCA-9BA6-6C05BB09C926}" destId="{3B053CB3-D41F-4897-8569-A5410E83B3CE}" srcOrd="3" destOrd="0" presId="urn:microsoft.com/office/officeart/2005/8/layout/radial3"/>
    <dgm:cxn modelId="{F4ED7D80-0A6F-402D-BD7F-70A025305CF8}" type="presParOf" srcId="{DF0A23B0-123C-4FCA-9BA6-6C05BB09C926}" destId="{706A8E16-4DEC-4724-8A16-ADE49D1F9F82}" srcOrd="4" destOrd="0" presId="urn:microsoft.com/office/officeart/2005/8/layout/radial3"/>
    <dgm:cxn modelId="{E29469AA-A48B-4AA4-871C-A208D6B54BE5}" type="presParOf" srcId="{DF0A23B0-123C-4FCA-9BA6-6C05BB09C926}" destId="{DBF07230-853F-4135-8413-435FB926DB76}" srcOrd="5" destOrd="0" presId="urn:microsoft.com/office/officeart/2005/8/layout/radial3"/>
    <dgm:cxn modelId="{130886F3-A343-4D8E-861C-66C5D8143DE4}" type="presParOf" srcId="{DF0A23B0-123C-4FCA-9BA6-6C05BB09C926}" destId="{35865F0A-E576-4BAF-ACB8-6D44115B31C8}" srcOrd="6" destOrd="0" presId="urn:microsoft.com/office/officeart/2005/8/layout/radial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B4EC-90BB-4DE4-B8D7-4397B7ADB6F4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B2119-5F52-4D02-AB9C-56CC22F2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B4EC-90BB-4DE4-B8D7-4397B7ADB6F4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B2119-5F52-4D02-AB9C-56CC22F2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B4EC-90BB-4DE4-B8D7-4397B7ADB6F4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B2119-5F52-4D02-AB9C-56CC22F2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B4EC-90BB-4DE4-B8D7-4397B7ADB6F4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B2119-5F52-4D02-AB9C-56CC22F2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B4EC-90BB-4DE4-B8D7-4397B7ADB6F4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B2119-5F52-4D02-AB9C-56CC22F2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B4EC-90BB-4DE4-B8D7-4397B7ADB6F4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B2119-5F52-4D02-AB9C-56CC22F2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B4EC-90BB-4DE4-B8D7-4397B7ADB6F4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B2119-5F52-4D02-AB9C-56CC22F2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B4EC-90BB-4DE4-B8D7-4397B7ADB6F4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B2119-5F52-4D02-AB9C-56CC22F2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B4EC-90BB-4DE4-B8D7-4397B7ADB6F4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B2119-5F52-4D02-AB9C-56CC22F2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B4EC-90BB-4DE4-B8D7-4397B7ADB6F4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B2119-5F52-4D02-AB9C-56CC22F2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B4EC-90BB-4DE4-B8D7-4397B7ADB6F4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B2119-5F52-4D02-AB9C-56CC22F2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B4EC-90BB-4DE4-B8D7-4397B7ADB6F4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B2119-5F52-4D02-AB9C-56CC22F2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image" Target="../media/image32.emf"/><Relationship Id="rId7" Type="http://schemas.openxmlformats.org/officeDocument/2006/relationships/image" Target="../media/image36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Елена\Desktop\Документы\фоны\shkolnye\fon-dlya-prezentatsii-karandash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080"/>
            <a:ext cx="9144000" cy="68681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85918" y="1428736"/>
            <a:ext cx="564360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«Современные </a:t>
            </a:r>
            <a:r>
              <a:rPr lang="ru-RU" sz="4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технологии коррекции письменной речи у детей с ОВЗ в условиях </a:t>
            </a: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ФГОС»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85918" y="4857760"/>
            <a:ext cx="48358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Подготовила учитель-логопед МАОУ СОШ №2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Ровная Елена Викторовна.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6997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285729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Л. Л. Драгунова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Упражнения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игры для повышения орфографической  грамотности учащихся  с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задержкой психического развития.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57554" y="1428736"/>
            <a:ext cx="250033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/>
              <a:t>Игра «Теремок»</a:t>
            </a:r>
            <a:endParaRPr lang="ru-RU" sz="2000" dirty="0"/>
          </a:p>
          <a:p>
            <a:endParaRPr lang="ru-RU" dirty="0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559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560" name="Rectangle 32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                                                                         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61" name="Rectangle 3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66" name="Picture 38" descr="Картинки по запросу Теремок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2143116"/>
            <a:ext cx="5757744" cy="406809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214414" y="2857496"/>
            <a:ext cx="4748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1538" y="3857628"/>
            <a:ext cx="4748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с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9375 0.0629 " pathEditMode="relative" ptsTypes="AA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3628 0.14685 " pathEditMode="relative" ptsTypes="AA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86996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00430" y="214290"/>
            <a:ext cx="27606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Упражнение «Тим и Том»</a:t>
            </a:r>
          </a:p>
          <a:p>
            <a:endParaRPr lang="ru-RU" dirty="0"/>
          </a:p>
        </p:txBody>
      </p:sp>
      <p:pic>
        <p:nvPicPr>
          <p:cNvPr id="4" name="Picture 36" descr="Картинки по запросу клоун веселый и грустный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" t="10190" r="4999" b="18478"/>
          <a:stretch>
            <a:fillRect/>
          </a:stretch>
        </p:blipFill>
        <p:spPr bwMode="auto">
          <a:xfrm>
            <a:off x="2428860" y="785794"/>
            <a:ext cx="5143536" cy="250033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00562" y="4000504"/>
            <a:ext cx="8272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Ту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4000504"/>
            <a:ext cx="10121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Тю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025 -0.12581 " pathEditMode="relative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953E-6 L -0.13385 -0.1258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-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86996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000364" y="214290"/>
            <a:ext cx="3290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Упражнение – игра  «Дождик»</a:t>
            </a:r>
          </a:p>
          <a:p>
            <a:endParaRPr lang="ru-RU" dirty="0"/>
          </a:p>
        </p:txBody>
      </p:sp>
      <p:pic>
        <p:nvPicPr>
          <p:cNvPr id="43010" name="Picture 2" descr="Картинки по запросу картинка солнышк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642918"/>
            <a:ext cx="3029146" cy="2786082"/>
          </a:xfrm>
          <a:prstGeom prst="rect">
            <a:avLst/>
          </a:prstGeom>
          <a:noFill/>
        </p:spPr>
      </p:pic>
      <p:pic>
        <p:nvPicPr>
          <p:cNvPr id="43012" name="Picture 4" descr="Картинки по запросу картинка тучка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428604"/>
            <a:ext cx="4500594" cy="3375446"/>
          </a:xfrm>
          <a:prstGeom prst="rect">
            <a:avLst/>
          </a:prstGeom>
          <a:noFill/>
        </p:spPr>
      </p:pic>
      <p:pic>
        <p:nvPicPr>
          <p:cNvPr id="43022" name="Picture 14" descr="Картинки по запросу зонтик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2000240"/>
            <a:ext cx="4381492" cy="4313504"/>
          </a:xfrm>
          <a:prstGeom prst="rect">
            <a:avLst/>
          </a:prstGeom>
          <a:noFill/>
        </p:spPr>
      </p:pic>
      <p:pic>
        <p:nvPicPr>
          <p:cNvPr id="43024" name="Picture 16" descr="Картинки по запросу зонтик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2786058"/>
            <a:ext cx="2823192" cy="26555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997" y="-1"/>
            <a:ext cx="9186997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14480" y="0"/>
            <a:ext cx="65722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/>
              <a:t>Упражнение, развивающее внимание, способствующее запоминанию правильного написания словарных слов, грамотному использованию их в речи, увеличению темпа чтения.</a:t>
            </a:r>
          </a:p>
          <a:p>
            <a:endParaRPr lang="ru-RU" dirty="0"/>
          </a:p>
        </p:txBody>
      </p:sp>
      <p:graphicFrame>
        <p:nvGraphicFramePr>
          <p:cNvPr id="47" name="Таблица 46"/>
          <p:cNvGraphicFramePr>
            <a:graphicFrameLocks noGrp="1"/>
          </p:cNvGraphicFramePr>
          <p:nvPr/>
        </p:nvGraphicFramePr>
        <p:xfrm>
          <a:off x="1857356" y="1500174"/>
          <a:ext cx="5411470" cy="6808946"/>
        </p:xfrm>
        <a:graphic>
          <a:graphicData uri="http://schemas.openxmlformats.org/drawingml/2006/table">
            <a:tbl>
              <a:tblPr/>
              <a:tblGrid>
                <a:gridCol w="5411470"/>
              </a:tblGrid>
              <a:tr h="30003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b="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85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b="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/>
                      </a:r>
                      <a:b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ru-RU" sz="1000" b="0" i="1" dirty="0">
                          <a:latin typeface="Times New Roman"/>
                          <a:ea typeface="Times New Roman"/>
                          <a:cs typeface="Times New Roman"/>
                        </a:rPr>
                        <a:t>( обратная сторона карточки)</a:t>
                      </a:r>
                      <a:endParaRPr lang="ru-RU" sz="16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latin typeface="Times New Roman"/>
                          <a:ea typeface="Times New Roman"/>
                          <a:cs typeface="Times New Roman"/>
                        </a:rPr>
                        <a:t>За деревней большое . . . . . . . . . . . . . .   .</a:t>
                      </a:r>
                      <a:endParaRPr lang="ru-RU" sz="16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latin typeface="Times New Roman"/>
                          <a:ea typeface="Times New Roman"/>
                          <a:cs typeface="Times New Roman"/>
                        </a:rPr>
                        <a:t>Много  . . . . . . . . . . .  на  . . . . . . . . .   , да боимся мы ходить туда сами.</a:t>
                      </a:r>
                      <a:endParaRPr lang="ru-RU" sz="16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2037" name="WordArt 53"/>
          <p:cNvSpPr>
            <a:spLocks noChangeArrowheads="1" noChangeShapeType="1" noTextEdit="1"/>
          </p:cNvSpPr>
          <p:nvPr/>
        </p:nvSpPr>
        <p:spPr bwMode="auto">
          <a:xfrm>
            <a:off x="6215074" y="3143248"/>
            <a:ext cx="666750" cy="27622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ru-RU" sz="1800" b="1" kern="10" spc="0" dirty="0" smtClean="0">
                <a:ln w="9525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Ягода</a:t>
            </a:r>
            <a:endParaRPr lang="ru-RU" sz="1800" b="1" kern="10" spc="0" dirty="0">
              <a:ln w="9525">
                <a:solidFill>
                  <a:srgbClr val="969696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"/>
              <a:cs typeface="Arial"/>
            </a:endParaRPr>
          </a:p>
        </p:txBody>
      </p:sp>
      <p:sp>
        <p:nvSpPr>
          <p:cNvPr id="42036" name="WordArt 52"/>
          <p:cNvSpPr>
            <a:spLocks noChangeArrowheads="1" noChangeShapeType="1" noTextEdit="1"/>
          </p:cNvSpPr>
          <p:nvPr/>
        </p:nvSpPr>
        <p:spPr bwMode="auto">
          <a:xfrm>
            <a:off x="2000232" y="3214686"/>
            <a:ext cx="657225" cy="6000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 rtl="0"/>
            <a:r>
              <a:rPr lang="ru-RU" sz="1800" b="1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ягода</a:t>
            </a:r>
            <a:endParaRPr lang="ru-RU" sz="1800" b="1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"/>
              <a:cs typeface="Arial"/>
            </a:endParaRPr>
          </a:p>
        </p:txBody>
      </p:sp>
      <p:sp>
        <p:nvSpPr>
          <p:cNvPr id="42035" name="WordArt 51"/>
          <p:cNvSpPr>
            <a:spLocks noChangeArrowheads="1" noChangeShapeType="1" noTextEdit="1"/>
          </p:cNvSpPr>
          <p:nvPr/>
        </p:nvSpPr>
        <p:spPr bwMode="auto">
          <a:xfrm>
            <a:off x="2928926" y="3000372"/>
            <a:ext cx="6953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18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69696"/>
                </a:solidFill>
                <a:effectLst/>
                <a:latin typeface="Arial"/>
                <a:cs typeface="Arial"/>
              </a:rPr>
              <a:t>Я г О </a:t>
            </a:r>
            <a:r>
              <a:rPr lang="ru-RU" sz="1800" b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69696"/>
                </a:solidFill>
                <a:effectLst/>
                <a:latin typeface="Arial"/>
                <a:cs typeface="Arial"/>
              </a:rPr>
              <a:t>д</a:t>
            </a:r>
            <a:r>
              <a:rPr lang="ru-RU" sz="18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69696"/>
                </a:solidFill>
                <a:effectLst/>
                <a:latin typeface="Arial"/>
                <a:cs typeface="Arial"/>
              </a:rPr>
              <a:t> а</a:t>
            </a:r>
            <a:endParaRPr lang="ru-RU" sz="18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969696"/>
              </a:solidFill>
              <a:effectLst/>
              <a:latin typeface="Arial"/>
              <a:cs typeface="Arial"/>
            </a:endParaRPr>
          </a:p>
        </p:txBody>
      </p:sp>
      <p:sp>
        <p:nvSpPr>
          <p:cNvPr id="42034" name="WordArt 50"/>
          <p:cNvSpPr>
            <a:spLocks noChangeArrowheads="1" noChangeShapeType="1" noTextEdit="1"/>
          </p:cNvSpPr>
          <p:nvPr/>
        </p:nvSpPr>
        <p:spPr bwMode="auto">
          <a:xfrm>
            <a:off x="3143240" y="3500438"/>
            <a:ext cx="1162050" cy="685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 rtl="0"/>
            <a:r>
              <a:rPr lang="ru-RU" sz="2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болотный</a:t>
            </a:r>
            <a:endParaRPr lang="ru-RU" sz="20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"/>
              <a:cs typeface="Arial"/>
            </a:endParaRPr>
          </a:p>
        </p:txBody>
      </p:sp>
      <p:sp>
        <p:nvSpPr>
          <p:cNvPr id="42033" name="WordArt 49"/>
          <p:cNvSpPr>
            <a:spLocks noChangeArrowheads="1" noChangeShapeType="1" noTextEdit="1"/>
          </p:cNvSpPr>
          <p:nvPr/>
        </p:nvSpPr>
        <p:spPr bwMode="auto">
          <a:xfrm>
            <a:off x="4572000" y="1714488"/>
            <a:ext cx="1171575" cy="3048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ru-RU" sz="2000" b="1" i="1" kern="10" spc="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болотце</a:t>
            </a:r>
            <a:endParaRPr lang="ru-RU" sz="2000" b="1" i="1" kern="10" spc="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"/>
              <a:cs typeface="Arial"/>
            </a:endParaRPr>
          </a:p>
        </p:txBody>
      </p:sp>
      <p:sp>
        <p:nvSpPr>
          <p:cNvPr id="42032" name="WordArt 48"/>
          <p:cNvSpPr>
            <a:spLocks noChangeArrowheads="1" noChangeShapeType="1" noTextEdit="1"/>
          </p:cNvSpPr>
          <p:nvPr/>
        </p:nvSpPr>
        <p:spPr bwMode="auto">
          <a:xfrm>
            <a:off x="2000232" y="2214554"/>
            <a:ext cx="1400175" cy="771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 rtl="0"/>
            <a:r>
              <a:rPr lang="ru-RU" sz="24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69696"/>
                </a:solidFill>
                <a:effectLst/>
                <a:latin typeface="Arial"/>
                <a:cs typeface="Arial"/>
              </a:rPr>
              <a:t>б о л о т о</a:t>
            </a:r>
            <a:endParaRPr lang="ru-RU" sz="2400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969696"/>
              </a:solidFill>
              <a:effectLst/>
              <a:latin typeface="Arial"/>
              <a:cs typeface="Arial"/>
            </a:endParaRPr>
          </a:p>
        </p:txBody>
      </p:sp>
      <p:sp>
        <p:nvSpPr>
          <p:cNvPr id="42031" name="WordArt 47"/>
          <p:cNvSpPr>
            <a:spLocks noChangeArrowheads="1" noChangeShapeType="1" noTextEdit="1"/>
          </p:cNvSpPr>
          <p:nvPr/>
        </p:nvSpPr>
        <p:spPr bwMode="auto">
          <a:xfrm>
            <a:off x="3071802" y="1714488"/>
            <a:ext cx="723900" cy="300038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rtl="0"/>
            <a:r>
              <a:rPr lang="ru-RU" sz="18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клюква</a:t>
            </a:r>
            <a:endParaRPr lang="ru-RU" sz="18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42030" name="WordArt 46"/>
          <p:cNvSpPr>
            <a:spLocks noChangeArrowheads="1" noChangeShapeType="1" noTextEdit="1"/>
          </p:cNvSpPr>
          <p:nvPr/>
        </p:nvSpPr>
        <p:spPr bwMode="auto">
          <a:xfrm>
            <a:off x="5357818" y="2000240"/>
            <a:ext cx="1019175" cy="7937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 rtl="0"/>
            <a:r>
              <a:rPr lang="ru-RU" sz="24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клюква</a:t>
            </a:r>
            <a:endParaRPr lang="ru-RU" sz="24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"/>
              <a:cs typeface="Arial"/>
            </a:endParaRPr>
          </a:p>
        </p:txBody>
      </p:sp>
      <p:sp>
        <p:nvSpPr>
          <p:cNvPr id="42029" name="WordArt 45"/>
          <p:cNvSpPr>
            <a:spLocks noChangeArrowheads="1" noChangeShapeType="1" noTextEdit="1"/>
          </p:cNvSpPr>
          <p:nvPr/>
        </p:nvSpPr>
        <p:spPr bwMode="auto">
          <a:xfrm>
            <a:off x="5214942" y="3786190"/>
            <a:ext cx="13716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000" kern="10" spc="0" dirty="0" smtClean="0">
                <a:ln w="9525">
                  <a:solidFill>
                    <a:srgbClr val="808080"/>
                  </a:solidFill>
                  <a:round/>
                  <a:headEnd/>
                  <a:tailEnd/>
                </a:ln>
                <a:solidFill>
                  <a:srgbClr val="666699"/>
                </a:solidFill>
                <a:effectLst/>
                <a:latin typeface="Arial"/>
                <a:cs typeface="Arial"/>
              </a:rPr>
              <a:t>К л Ю К в а</a:t>
            </a:r>
            <a:endParaRPr lang="ru-RU" sz="2000" kern="10" spc="0" dirty="0">
              <a:ln w="9525">
                <a:solidFill>
                  <a:srgbClr val="808080"/>
                </a:solidFill>
                <a:round/>
                <a:headEnd/>
                <a:tailEnd/>
              </a:ln>
              <a:solidFill>
                <a:srgbClr val="666699"/>
              </a:solidFill>
              <a:effectLst/>
              <a:latin typeface="Arial"/>
              <a:cs typeface="Arial"/>
            </a:endParaRPr>
          </a:p>
        </p:txBody>
      </p:sp>
      <p:sp>
        <p:nvSpPr>
          <p:cNvPr id="42028" name="WordArt 44"/>
          <p:cNvSpPr>
            <a:spLocks noChangeArrowheads="1" noChangeShapeType="1" noTextEdit="1"/>
          </p:cNvSpPr>
          <p:nvPr/>
        </p:nvSpPr>
        <p:spPr bwMode="auto">
          <a:xfrm>
            <a:off x="4429124" y="3071810"/>
            <a:ext cx="790575" cy="266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1800" b="1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00"/>
                </a:solidFill>
                <a:effectLst/>
                <a:latin typeface="Arial"/>
                <a:cs typeface="Arial"/>
              </a:rPr>
              <a:t>лесная</a:t>
            </a:r>
            <a:endParaRPr lang="ru-RU" sz="1800" b="1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3300"/>
              </a:solidFill>
              <a:effectLst/>
              <a:latin typeface="Arial"/>
              <a:cs typeface="Arial"/>
            </a:endParaRPr>
          </a:p>
        </p:txBody>
      </p:sp>
      <p:sp>
        <p:nvSpPr>
          <p:cNvPr id="42027" name="WordArt 43"/>
          <p:cNvSpPr>
            <a:spLocks noChangeArrowheads="1" noChangeShapeType="1" noTextEdit="1"/>
          </p:cNvSpPr>
          <p:nvPr/>
        </p:nvSpPr>
        <p:spPr bwMode="auto">
          <a:xfrm>
            <a:off x="3929058" y="2428868"/>
            <a:ext cx="809625" cy="5334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"/>
                <a:cs typeface="Arial"/>
              </a:rPr>
              <a:t>л е с</a:t>
            </a:r>
            <a:endParaRPr lang="ru-RU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"/>
              <a:cs typeface="Arial"/>
            </a:endParaRPr>
          </a:p>
        </p:txBody>
      </p:sp>
      <p:sp>
        <p:nvSpPr>
          <p:cNvPr id="42026" name="WordArt 42"/>
          <p:cNvSpPr>
            <a:spLocks noChangeArrowheads="1" noChangeShapeType="1" noTextEdit="1"/>
          </p:cNvSpPr>
          <p:nvPr/>
        </p:nvSpPr>
        <p:spPr bwMode="auto">
          <a:xfrm>
            <a:off x="1928794" y="1571612"/>
            <a:ext cx="990600" cy="685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 rtl="0"/>
            <a:r>
              <a:rPr lang="ru-RU" sz="2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л е с о к</a:t>
            </a:r>
            <a:endParaRPr lang="ru-RU" sz="20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"/>
              <a:cs typeface="Aria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6248" y="4929198"/>
            <a:ext cx="946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болото</a:t>
            </a:r>
            <a:endParaRPr lang="ru-RU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2928926" y="5286388"/>
            <a:ext cx="1032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клюквы</a:t>
            </a:r>
            <a:endParaRPr lang="ru-RU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4714876" y="5286388"/>
            <a:ext cx="10797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болотце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6997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28794" y="214290"/>
            <a:ext cx="61436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Упражнение на уменьшение у детей разницы в скорости и правильности чтения простых по структуре слогов и слогов со стечением согласных.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14412" y="1571612"/>
          <a:ext cx="7572429" cy="4402956"/>
        </p:xfrm>
        <a:graphic>
          <a:graphicData uri="http://schemas.openxmlformats.org/drawingml/2006/table">
            <a:tbl>
              <a:tblPr/>
              <a:tblGrid>
                <a:gridCol w="783503"/>
                <a:gridCol w="783503"/>
                <a:gridCol w="783503"/>
                <a:gridCol w="1044384"/>
                <a:gridCol w="1044384"/>
                <a:gridCol w="1044384"/>
                <a:gridCol w="1044384"/>
                <a:gridCol w="1044384"/>
              </a:tblGrid>
              <a:tr h="6096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latin typeface="Times New Roman"/>
                          <a:ea typeface="Times New Roman"/>
                          <a:cs typeface="Times New Roman"/>
                        </a:rPr>
                        <a:t>СГ</a:t>
                      </a:r>
                      <a:endParaRPr lang="ru-RU" sz="20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latin typeface="Times New Roman"/>
                          <a:ea typeface="Times New Roman"/>
                          <a:cs typeface="Times New Roman"/>
                        </a:rPr>
                        <a:t>СГС</a:t>
                      </a:r>
                      <a:endParaRPr lang="ru-RU" sz="20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latin typeface="Times New Roman"/>
                          <a:ea typeface="Times New Roman"/>
                          <a:cs typeface="Times New Roman"/>
                        </a:rPr>
                        <a:t>СГС</a:t>
                      </a:r>
                      <a:endParaRPr lang="ru-RU" sz="20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latin typeface="Times New Roman"/>
                          <a:ea typeface="Times New Roman"/>
                          <a:cs typeface="Times New Roman"/>
                        </a:rPr>
                        <a:t>СГСЬ</a:t>
                      </a:r>
                      <a:endParaRPr lang="ru-RU" sz="20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>
                          <a:latin typeface="Times New Roman"/>
                          <a:ea typeface="Times New Roman"/>
                          <a:cs typeface="Times New Roman"/>
                        </a:rPr>
                        <a:t>ГС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>
                          <a:latin typeface="Times New Roman"/>
                          <a:ea typeface="Times New Roman"/>
                          <a:cs typeface="Times New Roman"/>
                        </a:rPr>
                        <a:t>ССГС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>
                          <a:latin typeface="Times New Roman"/>
                          <a:ea typeface="Times New Roman"/>
                          <a:cs typeface="Times New Roman"/>
                        </a:rPr>
                        <a:t>ССГС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>
                          <a:latin typeface="Times New Roman"/>
                          <a:ea typeface="Times New Roman"/>
                          <a:cs typeface="Times New Roman"/>
                        </a:rPr>
                        <a:t>ССГСС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на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рак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дай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latin typeface="Times New Roman"/>
                          <a:ea typeface="Times New Roman"/>
                          <a:cs typeface="Times New Roman"/>
                        </a:rPr>
                        <a:t>Соль</a:t>
                      </a:r>
                      <a:endParaRPr lang="ru-RU" sz="20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latin typeface="Times New Roman"/>
                          <a:ea typeface="Times New Roman"/>
                          <a:cs typeface="Times New Roman"/>
                        </a:rPr>
                        <a:t>от</a:t>
                      </a:r>
                      <a:endParaRPr lang="ru-RU" sz="20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труд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парк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хвост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да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пар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май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Боль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из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latin typeface="Times New Roman"/>
                          <a:ea typeface="Times New Roman"/>
                          <a:cs typeface="Times New Roman"/>
                        </a:rPr>
                        <a:t>крот</a:t>
                      </a:r>
                      <a:endParaRPr lang="ru-RU" sz="20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latin typeface="Times New Roman"/>
                          <a:ea typeface="Times New Roman"/>
                          <a:cs typeface="Times New Roman"/>
                        </a:rPr>
                        <a:t>март</a:t>
                      </a:r>
                      <a:endParaRPr lang="ru-RU" sz="20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дрозд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не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сок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бей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Пыль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ах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стол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latin typeface="Times New Roman"/>
                          <a:ea typeface="Times New Roman"/>
                          <a:cs typeface="Times New Roman"/>
                        </a:rPr>
                        <a:t>торт</a:t>
                      </a:r>
                      <a:endParaRPr lang="ru-RU" sz="20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крест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по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суп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пой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Рысь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уж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стул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latin typeface="Times New Roman"/>
                          <a:ea typeface="Times New Roman"/>
                          <a:cs typeface="Times New Roman"/>
                        </a:rPr>
                        <a:t>волк</a:t>
                      </a:r>
                      <a:endParaRPr lang="ru-RU" sz="20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столб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ля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вес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лей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Гусь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эх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враг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куст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latin typeface="Times New Roman"/>
                          <a:ea typeface="Times New Roman"/>
                          <a:cs typeface="Times New Roman"/>
                        </a:rPr>
                        <a:t>шторы</a:t>
                      </a:r>
                      <a:endParaRPr lang="ru-RU" sz="20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до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зал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лай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Мазь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яд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друг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лист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latin typeface="Times New Roman"/>
                          <a:ea typeface="Times New Roman"/>
                          <a:cs typeface="Times New Roman"/>
                        </a:rPr>
                        <a:t>штурм</a:t>
                      </a:r>
                      <a:endParaRPr lang="ru-RU" sz="20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за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бык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куй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Моль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ёж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брат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риск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latin typeface="Times New Roman"/>
                          <a:ea typeface="Times New Roman"/>
                          <a:cs typeface="Times New Roman"/>
                        </a:rPr>
                        <a:t>фланг</a:t>
                      </a:r>
                      <a:endParaRPr lang="ru-RU" sz="20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ты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зуб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дуй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Даль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ох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флот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винт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latin typeface="Times New Roman"/>
                          <a:ea typeface="Times New Roman"/>
                          <a:cs typeface="Times New Roman"/>
                        </a:rPr>
                        <a:t>бланк</a:t>
                      </a:r>
                      <a:endParaRPr lang="ru-RU" sz="20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но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сыр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вой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Роль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юг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кнут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>
                          <a:latin typeface="Times New Roman"/>
                          <a:ea typeface="Times New Roman"/>
                          <a:cs typeface="Times New Roman"/>
                        </a:rPr>
                        <a:t>фарш</a:t>
                      </a:r>
                      <a:endParaRPr lang="ru-RU" sz="20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latin typeface="Times New Roman"/>
                          <a:ea typeface="Times New Roman"/>
                          <a:cs typeface="Times New Roman"/>
                        </a:rPr>
                        <a:t>смерч</a:t>
                      </a:r>
                      <a:endParaRPr lang="ru-RU" sz="20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6997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285728"/>
            <a:ext cx="7379071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i="1" dirty="0"/>
              <a:t>Упражнение, развивающее внимание, </a:t>
            </a:r>
            <a:endParaRPr lang="ru-RU" sz="2000" b="1" i="1" dirty="0" smtClean="0"/>
          </a:p>
          <a:p>
            <a:pPr algn="ctr"/>
            <a:r>
              <a:rPr lang="ru-RU" sz="2000" b="1" i="1" dirty="0" smtClean="0"/>
              <a:t>способствующее увеличению поля чтения.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428861" y="2285990"/>
          <a:ext cx="5286411" cy="3000400"/>
        </p:xfrm>
        <a:graphic>
          <a:graphicData uri="http://schemas.openxmlformats.org/drawingml/2006/table">
            <a:tbl>
              <a:tblPr/>
              <a:tblGrid>
                <a:gridCol w="1056785"/>
                <a:gridCol w="1056785"/>
                <a:gridCol w="1058028"/>
                <a:gridCol w="1056785"/>
                <a:gridCol w="1058028"/>
              </a:tblGrid>
              <a:tr h="6000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ВО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КУ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СА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ЗА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МЕ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БИ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РО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СУ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ВИ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НЕ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НЕ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БИ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ЛЮ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РЫ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ЗА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МЕ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ЗА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РЫ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КУ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ЛЮ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РЫ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НА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СУ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>
                          <a:latin typeface="Times New Roman"/>
                          <a:ea typeface="Times New Roman"/>
                        </a:rPr>
                        <a:t>ВИ</a:t>
                      </a:r>
                      <a:endParaRPr lang="ru-RU" sz="24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0" i="0" dirty="0">
                          <a:latin typeface="Times New Roman"/>
                          <a:ea typeface="Times New Roman"/>
                        </a:rPr>
                        <a:t>СА</a:t>
                      </a:r>
                      <a:endParaRPr lang="ru-RU" sz="2400" b="1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6997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00100" y="428604"/>
            <a:ext cx="7199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/>
              <a:t>Упражнение на правильное запоминания написания словарных слов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24" y="1785930"/>
          <a:ext cx="6429423" cy="4000520"/>
        </p:xfrm>
        <a:graphic>
          <a:graphicData uri="http://schemas.openxmlformats.org/drawingml/2006/table">
            <a:tbl>
              <a:tblPr/>
              <a:tblGrid>
                <a:gridCol w="584493"/>
                <a:gridCol w="584493"/>
                <a:gridCol w="584493"/>
                <a:gridCol w="584493"/>
                <a:gridCol w="584493"/>
                <a:gridCol w="584493"/>
                <a:gridCol w="584493"/>
                <a:gridCol w="584493"/>
                <a:gridCol w="584493"/>
                <a:gridCol w="584493"/>
                <a:gridCol w="584493"/>
              </a:tblGrid>
              <a:tr h="4000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4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24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4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24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4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24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ф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24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ш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4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щ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400" b="1" i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86996" cy="6858000"/>
          </a:xfrm>
          <a:prstGeom prst="rect">
            <a:avLst/>
          </a:prstGeom>
          <a:noFill/>
        </p:spPr>
      </p:pic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1866261" y="142852"/>
          <a:ext cx="6849142" cy="5786478"/>
        </p:xfrm>
        <a:graphic>
          <a:graphicData uri="http://schemas.openxmlformats.org/drawingml/2006/table">
            <a:tbl>
              <a:tblPr/>
              <a:tblGrid>
                <a:gridCol w="3424571"/>
                <a:gridCol w="3424571"/>
              </a:tblGrid>
              <a:tr h="36913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0" i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0" i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105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0" i="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1475" algn="l"/>
                        </a:tabLst>
                      </a:pPr>
                      <a:r>
                        <a:rPr lang="ru-RU" sz="1800" b="0" i="0" dirty="0" smtClean="0">
                          <a:latin typeface="Times New Roman"/>
                          <a:ea typeface="Times New Roman"/>
                        </a:rPr>
                        <a:t>Март </a:t>
                      </a:r>
                      <a:r>
                        <a:rPr lang="ru-RU" sz="1800" b="0" i="0" dirty="0">
                          <a:latin typeface="Times New Roman"/>
                          <a:ea typeface="Times New Roman"/>
                        </a:rPr>
                        <a:t>– первый в . </a:t>
                      </a:r>
                      <a:r>
                        <a:rPr lang="ru-RU" sz="1800" b="0" i="0" dirty="0" err="1">
                          <a:latin typeface="Times New Roman"/>
                          <a:ea typeface="Times New Roman"/>
                        </a:rPr>
                        <a:t>сенний</a:t>
                      </a:r>
                      <a:r>
                        <a:rPr lang="ru-RU" sz="1800" b="0" i="0" dirty="0">
                          <a:latin typeface="Times New Roman"/>
                          <a:ea typeface="Times New Roman"/>
                        </a:rPr>
                        <a:t>   ……….. .</a:t>
                      </a:r>
                      <a:endParaRPr lang="ru-RU" sz="1800" b="1" i="1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1475" algn="l"/>
                        </a:tabLst>
                      </a:pPr>
                      <a:r>
                        <a:rPr lang="ru-RU" sz="1800" b="0" i="0" dirty="0">
                          <a:latin typeface="Times New Roman"/>
                          <a:ea typeface="Times New Roman"/>
                        </a:rPr>
                        <a:t>Уголь имеет  …………….  цвет.</a:t>
                      </a:r>
                      <a:endParaRPr lang="ru-RU" sz="1800" b="1" i="1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1475" algn="l"/>
                        </a:tabLst>
                      </a:pPr>
                      <a:r>
                        <a:rPr lang="ru-RU" sz="1800" b="0" i="0" dirty="0">
                          <a:latin typeface="Times New Roman"/>
                          <a:ea typeface="Times New Roman"/>
                        </a:rPr>
                        <a:t>В кустах спрятался трусливый  ……………. .</a:t>
                      </a:r>
                      <a:endParaRPr lang="ru-RU" sz="1800" b="1" i="1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1475" algn="l"/>
                        </a:tabLst>
                      </a:pPr>
                      <a:r>
                        <a:rPr lang="ru-RU" sz="1800" b="0" i="0" dirty="0">
                          <a:latin typeface="Times New Roman"/>
                          <a:ea typeface="Times New Roman"/>
                        </a:rPr>
                        <a:t>Мальчик раскрасил солнце  …………………..  карандашом.</a:t>
                      </a:r>
                      <a:endParaRPr lang="ru-RU" sz="1800" b="1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4046" name="WordArt 14"/>
          <p:cNvSpPr>
            <a:spLocks noChangeArrowheads="1" noChangeShapeType="1" noTextEdit="1"/>
          </p:cNvSpPr>
          <p:nvPr/>
        </p:nvSpPr>
        <p:spPr bwMode="auto">
          <a:xfrm>
            <a:off x="7358082" y="142852"/>
            <a:ext cx="1258890" cy="27146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1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ч Ё </a:t>
            </a:r>
            <a:r>
              <a:rPr lang="ru-RU" sz="1600" b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рный</a:t>
            </a:r>
            <a:endParaRPr lang="ru-RU" sz="1600" b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"/>
              <a:cs typeface="Arial"/>
            </a:endParaRPr>
          </a:p>
          <a:p>
            <a:pPr algn="ctr" rtl="0"/>
            <a:r>
              <a:rPr lang="ru-RU" sz="1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м Е </a:t>
            </a:r>
            <a:r>
              <a:rPr lang="ru-RU" sz="1600" b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тро</a:t>
            </a:r>
            <a:endParaRPr lang="ru-RU" sz="1600" b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"/>
              <a:cs typeface="Arial"/>
            </a:endParaRPr>
          </a:p>
          <a:p>
            <a:pPr algn="ctr" rtl="0"/>
            <a:r>
              <a:rPr lang="ru-RU" sz="1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 О </a:t>
            </a:r>
            <a:r>
              <a:rPr lang="ru-RU" sz="1600" b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днажды</a:t>
            </a:r>
            <a:endParaRPr lang="ru-RU" sz="1600" b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"/>
              <a:cs typeface="Arial"/>
            </a:endParaRPr>
          </a:p>
          <a:p>
            <a:pPr algn="ctr" rtl="0"/>
            <a:r>
              <a:rPr lang="ru-RU" sz="1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 О </a:t>
            </a:r>
            <a:r>
              <a:rPr lang="ru-RU" sz="1600" b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тец</a:t>
            </a:r>
            <a:endParaRPr lang="ru-RU" sz="1600" b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"/>
              <a:cs typeface="Arial"/>
            </a:endParaRPr>
          </a:p>
          <a:p>
            <a:pPr algn="ctr" rtl="0"/>
            <a:r>
              <a:rPr lang="ru-RU" sz="1600" b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р</a:t>
            </a:r>
            <a:r>
              <a:rPr lang="ru-RU" sz="1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 И </a:t>
            </a:r>
            <a:r>
              <a:rPr lang="ru-RU" sz="1600" b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сун</a:t>
            </a:r>
            <a:r>
              <a:rPr lang="ru-RU" sz="1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 О к</a:t>
            </a:r>
          </a:p>
          <a:p>
            <a:pPr algn="ctr" rtl="0"/>
            <a:r>
              <a:rPr lang="ru-RU" sz="1600" b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яг</a:t>
            </a:r>
            <a:r>
              <a:rPr lang="ru-RU" sz="1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 О да</a:t>
            </a:r>
          </a:p>
          <a:p>
            <a:pPr algn="ctr" rtl="0"/>
            <a:r>
              <a:rPr lang="ru-RU" sz="1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за Я </a:t>
            </a:r>
            <a:r>
              <a:rPr lang="ru-RU" sz="1600" b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ц</a:t>
            </a:r>
            <a:endParaRPr lang="ru-RU" sz="1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"/>
              <a:cs typeface="Arial"/>
            </a:endParaRPr>
          </a:p>
        </p:txBody>
      </p:sp>
      <p:sp>
        <p:nvSpPr>
          <p:cNvPr id="44045" name="WordArt 13"/>
          <p:cNvSpPr>
            <a:spLocks noChangeArrowheads="1" noChangeShapeType="1" noTextEdit="1"/>
          </p:cNvSpPr>
          <p:nvPr/>
        </p:nvSpPr>
        <p:spPr bwMode="auto">
          <a:xfrm>
            <a:off x="3857620" y="285728"/>
            <a:ext cx="1116014" cy="27860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1600" b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8080"/>
                </a:solidFill>
                <a:effectLst/>
                <a:latin typeface="Arial"/>
                <a:cs typeface="Arial"/>
              </a:rPr>
              <a:t>ч.рный</a:t>
            </a:r>
            <a:endParaRPr lang="ru-RU" sz="1600" b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8080"/>
              </a:solidFill>
              <a:effectLst/>
              <a:latin typeface="Arial"/>
              <a:cs typeface="Arial"/>
            </a:endParaRPr>
          </a:p>
          <a:p>
            <a:pPr algn="ctr" rtl="0"/>
            <a:r>
              <a:rPr lang="ru-RU" sz="1600" b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8080"/>
                </a:solidFill>
                <a:effectLst/>
                <a:latin typeface="Arial"/>
                <a:cs typeface="Arial"/>
              </a:rPr>
              <a:t>м.тро</a:t>
            </a:r>
            <a:endParaRPr lang="ru-RU" sz="1600" b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8080"/>
              </a:solidFill>
              <a:effectLst/>
              <a:latin typeface="Arial"/>
              <a:cs typeface="Arial"/>
            </a:endParaRPr>
          </a:p>
          <a:p>
            <a:pPr algn="ctr" rtl="0"/>
            <a:r>
              <a:rPr lang="ru-RU" sz="1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8080"/>
                </a:solidFill>
                <a:effectLst/>
                <a:latin typeface="Arial"/>
                <a:cs typeface="Arial"/>
              </a:rPr>
              <a:t>.</a:t>
            </a:r>
            <a:r>
              <a:rPr lang="ru-RU" sz="1600" b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8080"/>
                </a:solidFill>
                <a:effectLst/>
                <a:latin typeface="Arial"/>
                <a:cs typeface="Arial"/>
              </a:rPr>
              <a:t>днажды</a:t>
            </a:r>
            <a:endParaRPr lang="ru-RU" sz="1600" b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8080"/>
              </a:solidFill>
              <a:effectLst/>
              <a:latin typeface="Arial"/>
              <a:cs typeface="Arial"/>
            </a:endParaRPr>
          </a:p>
          <a:p>
            <a:pPr algn="ctr" rtl="0"/>
            <a:r>
              <a:rPr lang="ru-RU" sz="1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8080"/>
                </a:solidFill>
                <a:effectLst/>
                <a:latin typeface="Arial"/>
                <a:cs typeface="Arial"/>
              </a:rPr>
              <a:t>.</a:t>
            </a:r>
            <a:r>
              <a:rPr lang="ru-RU" sz="1600" b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8080"/>
                </a:solidFill>
                <a:effectLst/>
                <a:latin typeface="Arial"/>
                <a:cs typeface="Arial"/>
              </a:rPr>
              <a:t>тец</a:t>
            </a:r>
            <a:endParaRPr lang="ru-RU" sz="1600" b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8080"/>
              </a:solidFill>
              <a:effectLst/>
              <a:latin typeface="Arial"/>
              <a:cs typeface="Arial"/>
            </a:endParaRPr>
          </a:p>
          <a:p>
            <a:pPr algn="ctr" rtl="0"/>
            <a:r>
              <a:rPr lang="ru-RU" sz="1600" b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8080"/>
                </a:solidFill>
                <a:effectLst/>
                <a:latin typeface="Arial"/>
                <a:cs typeface="Arial"/>
              </a:rPr>
              <a:t>р.сун.к</a:t>
            </a:r>
            <a:endParaRPr lang="ru-RU" sz="1600" b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8080"/>
              </a:solidFill>
              <a:effectLst/>
              <a:latin typeface="Arial"/>
              <a:cs typeface="Arial"/>
            </a:endParaRPr>
          </a:p>
          <a:p>
            <a:pPr algn="ctr" rtl="0"/>
            <a:r>
              <a:rPr lang="ru-RU" sz="1600" b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8080"/>
                </a:solidFill>
                <a:effectLst/>
                <a:latin typeface="Arial"/>
                <a:cs typeface="Arial"/>
              </a:rPr>
              <a:t>яг.да</a:t>
            </a:r>
            <a:endParaRPr lang="ru-RU" sz="1600" b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8080"/>
              </a:solidFill>
              <a:effectLst/>
              <a:latin typeface="Arial"/>
              <a:cs typeface="Arial"/>
            </a:endParaRPr>
          </a:p>
          <a:p>
            <a:pPr algn="ctr" rtl="0"/>
            <a:r>
              <a:rPr lang="ru-RU" sz="1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8080"/>
                </a:solidFill>
                <a:effectLst/>
                <a:latin typeface="Arial"/>
                <a:cs typeface="Arial"/>
              </a:rPr>
              <a:t>за. </a:t>
            </a:r>
            <a:r>
              <a:rPr lang="ru-RU" sz="1600" b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8080"/>
                </a:solidFill>
                <a:effectLst/>
                <a:latin typeface="Arial"/>
                <a:cs typeface="Arial"/>
              </a:rPr>
              <a:t>ц</a:t>
            </a:r>
            <a:endParaRPr lang="ru-RU" sz="1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8080"/>
              </a:solidFill>
              <a:effectLst/>
              <a:latin typeface="Arial"/>
              <a:cs typeface="Arial"/>
            </a:endParaRPr>
          </a:p>
        </p:txBody>
      </p:sp>
      <p:sp>
        <p:nvSpPr>
          <p:cNvPr id="44047" name="WordArt 15"/>
          <p:cNvSpPr>
            <a:spLocks noChangeArrowheads="1" noChangeShapeType="1" noTextEdit="1"/>
          </p:cNvSpPr>
          <p:nvPr/>
        </p:nvSpPr>
        <p:spPr bwMode="auto">
          <a:xfrm>
            <a:off x="2071670" y="214290"/>
            <a:ext cx="1285884" cy="27146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1600" b="1" kern="10" spc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8080"/>
              </a:solidFill>
              <a:effectLst/>
              <a:latin typeface="Arial"/>
              <a:cs typeface="Arial"/>
            </a:endParaRPr>
          </a:p>
          <a:p>
            <a:pPr algn="ctr" rtl="0"/>
            <a:r>
              <a:rPr lang="ru-RU" sz="1600" b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8080"/>
                </a:solidFill>
                <a:effectLst/>
                <a:latin typeface="Arial"/>
                <a:cs typeface="Arial"/>
              </a:rPr>
              <a:t>   ж.лтый</a:t>
            </a:r>
          </a:p>
          <a:p>
            <a:pPr algn="ctr" rtl="0"/>
            <a:r>
              <a:rPr lang="ru-RU" sz="1600" b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8080"/>
                </a:solidFill>
                <a:effectLst/>
                <a:latin typeface="Arial"/>
                <a:cs typeface="Arial"/>
              </a:rPr>
              <a:t> мес.ц</a:t>
            </a:r>
          </a:p>
          <a:p>
            <a:pPr algn="ctr" rtl="0"/>
            <a:r>
              <a:rPr lang="ru-RU" sz="1600" b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8080"/>
                </a:solidFill>
                <a:effectLst/>
                <a:latin typeface="Arial"/>
                <a:cs typeface="Arial"/>
              </a:rPr>
              <a:t>    .дежда</a:t>
            </a:r>
          </a:p>
          <a:p>
            <a:pPr algn="ctr" rtl="0"/>
            <a:r>
              <a:rPr lang="ru-RU" sz="1600" b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8080"/>
                </a:solidFill>
                <a:effectLst/>
                <a:latin typeface="Arial"/>
                <a:cs typeface="Arial"/>
              </a:rPr>
              <a:t>   .рех</a:t>
            </a:r>
          </a:p>
          <a:p>
            <a:pPr algn="ctr" rtl="0"/>
            <a:r>
              <a:rPr lang="ru-RU" sz="1600" b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8080"/>
                </a:solidFill>
                <a:effectLst/>
                <a:latin typeface="Arial"/>
                <a:cs typeface="Arial"/>
              </a:rPr>
              <a:t>  п.льто</a:t>
            </a:r>
          </a:p>
          <a:p>
            <a:pPr algn="ctr" rtl="0"/>
            <a:r>
              <a:rPr lang="ru-RU" sz="1600" b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8080"/>
                </a:solidFill>
                <a:effectLst/>
                <a:latin typeface="Arial"/>
                <a:cs typeface="Arial"/>
              </a:rPr>
              <a:t>  уч.ник</a:t>
            </a:r>
          </a:p>
          <a:p>
            <a:pPr algn="ctr" rtl="0"/>
            <a:r>
              <a:rPr lang="ru-RU" sz="1600" b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8080"/>
                </a:solidFill>
                <a:effectLst/>
                <a:latin typeface="Arial"/>
                <a:cs typeface="Arial"/>
              </a:rPr>
              <a:t>    .зык</a:t>
            </a:r>
            <a:endParaRPr lang="ru-RU" sz="1600" b="1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8080"/>
              </a:solidFill>
              <a:effectLst/>
              <a:latin typeface="Arial"/>
              <a:cs typeface="Arial"/>
            </a:endParaRPr>
          </a:p>
        </p:txBody>
      </p:sp>
      <p:sp>
        <p:nvSpPr>
          <p:cNvPr id="44048" name="WordArt 16"/>
          <p:cNvSpPr>
            <a:spLocks noChangeArrowheads="1" noChangeShapeType="1" noTextEdit="1"/>
          </p:cNvSpPr>
          <p:nvPr/>
        </p:nvSpPr>
        <p:spPr bwMode="auto">
          <a:xfrm>
            <a:off x="5572132" y="214290"/>
            <a:ext cx="1428760" cy="264320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1600" b="1" kern="10" spc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"/>
              <a:cs typeface="Arial"/>
            </a:endParaRPr>
          </a:p>
          <a:p>
            <a:pPr algn="ctr" rtl="0"/>
            <a:r>
              <a:rPr lang="ru-RU" sz="1600" b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   ж Ё лтый</a:t>
            </a:r>
          </a:p>
          <a:p>
            <a:pPr algn="ctr" rtl="0"/>
            <a:r>
              <a:rPr lang="ru-RU" sz="1600" b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 мес Я ц</a:t>
            </a:r>
          </a:p>
          <a:p>
            <a:pPr algn="ctr" rtl="0"/>
            <a:r>
              <a:rPr lang="ru-RU" sz="1600" b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    О дежда</a:t>
            </a:r>
          </a:p>
          <a:p>
            <a:pPr algn="ctr" rtl="0"/>
            <a:r>
              <a:rPr lang="ru-RU" sz="1600" b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   О рех</a:t>
            </a:r>
          </a:p>
          <a:p>
            <a:pPr algn="ctr" rtl="0"/>
            <a:r>
              <a:rPr lang="ru-RU" sz="1600" b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  п А льто</a:t>
            </a:r>
          </a:p>
          <a:p>
            <a:pPr algn="ctr" rtl="0"/>
            <a:r>
              <a:rPr lang="ru-RU" sz="1600" b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  уч Е ник</a:t>
            </a:r>
          </a:p>
          <a:p>
            <a:pPr algn="ctr" rtl="0"/>
            <a:r>
              <a:rPr lang="ru-RU" sz="1600" b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    Я зык</a:t>
            </a:r>
            <a:endParaRPr lang="ru-RU" sz="1600" b="1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6997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71670" y="285728"/>
            <a:ext cx="51851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/>
              <a:t>Упражнение «Найди   и подчеркни нужный звук»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866263" y="1508760"/>
          <a:ext cx="5920446" cy="4777760"/>
        </p:xfrm>
        <a:graphic>
          <a:graphicData uri="http://schemas.openxmlformats.org/drawingml/2006/table">
            <a:tbl>
              <a:tblPr/>
              <a:tblGrid>
                <a:gridCol w="2960223"/>
                <a:gridCol w="2960223"/>
              </a:tblGrid>
              <a:tr h="106172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i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Times New Roman"/>
                        </a:rPr>
                        <a:t>Твёрдый звук Л, мягкий звук Л'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latin typeface="Times New Roman"/>
                          <a:ea typeface="Times New Roman"/>
                        </a:rPr>
                        <a:t>                 Мы в еловые тулупы деревца одели,</a:t>
                      </a:r>
                      <a:endParaRPr lang="ru-RU" sz="1600" b="1" i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latin typeface="Times New Roman"/>
                          <a:ea typeface="Times New Roman"/>
                        </a:rPr>
                        <a:t>Чтоб не мёрзли в холод лютый, в зимние метели.</a:t>
                      </a:r>
                      <a:endParaRPr lang="ru-RU" sz="1600" b="1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9258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i="0">
                          <a:latin typeface="Times New Roman"/>
                          <a:ea typeface="Times New Roman"/>
                        </a:rPr>
                        <a:t>     Одеяло белое</a:t>
                      </a:r>
                      <a:endParaRPr lang="ru-RU" sz="1600" b="1" i="1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i="0">
                          <a:latin typeface="Times New Roman"/>
                          <a:ea typeface="Times New Roman"/>
                        </a:rPr>
                        <a:t>     Не руками сделано,</a:t>
                      </a:r>
                      <a:endParaRPr lang="ru-RU" sz="1600" b="1" i="1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i="0">
                          <a:latin typeface="Times New Roman"/>
                          <a:ea typeface="Times New Roman"/>
                        </a:rPr>
                        <a:t>     Не ткалось и не кроилось,</a:t>
                      </a:r>
                      <a:endParaRPr lang="ru-RU" sz="1600" b="1" i="1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i="0">
                          <a:latin typeface="Times New Roman"/>
                          <a:ea typeface="Times New Roman"/>
                        </a:rPr>
                        <a:t>С неба на землю свалилось.</a:t>
                      </a:r>
                      <a:endParaRPr lang="ru-RU" sz="16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latin typeface="Times New Roman"/>
                          <a:ea typeface="Times New Roman"/>
                        </a:rPr>
                        <a:t>Как по небу с севера,</a:t>
                      </a:r>
                      <a:endParaRPr lang="ru-RU" sz="1600" b="1" i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latin typeface="Times New Roman"/>
                          <a:ea typeface="Times New Roman"/>
                        </a:rPr>
                        <a:t>           Плыла лебедь серая,</a:t>
                      </a:r>
                      <a:endParaRPr lang="ru-RU" sz="1600" b="1" i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latin typeface="Times New Roman"/>
                          <a:ea typeface="Times New Roman"/>
                        </a:rPr>
                        <a:t>           Плыла лебедь сытая,</a:t>
                      </a:r>
                      <a:endParaRPr lang="ru-RU" sz="1600" b="1" i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latin typeface="Times New Roman"/>
                          <a:ea typeface="Times New Roman"/>
                        </a:rPr>
                        <a:t>           Вниз кидала, сыпала</a:t>
                      </a:r>
                      <a:endParaRPr lang="ru-RU" sz="1600" b="1" i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latin typeface="Times New Roman"/>
                          <a:ea typeface="Times New Roman"/>
                        </a:rPr>
                        <a:t>           На поля, </a:t>
                      </a:r>
                      <a:r>
                        <a:rPr lang="ru-RU" sz="1600" b="0" i="0" dirty="0" err="1">
                          <a:latin typeface="Times New Roman"/>
                          <a:ea typeface="Times New Roman"/>
                        </a:rPr>
                        <a:t>озёрушки</a:t>
                      </a:r>
                      <a:endParaRPr lang="ru-RU" sz="1600" b="1" i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latin typeface="Times New Roman"/>
                          <a:ea typeface="Times New Roman"/>
                        </a:rPr>
                        <a:t>           Белый пух да пёрышки.</a:t>
                      </a:r>
                      <a:endParaRPr lang="ru-RU" sz="1600" b="1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3449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i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Times New Roman"/>
                        </a:rPr>
                        <a:t>Твёрдый звук Р, мягкий звук Р'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latin typeface="Times New Roman"/>
                          <a:ea typeface="Times New Roman"/>
                        </a:rPr>
                        <a:t>Какой это мастер на стёкла нанёс</a:t>
                      </a:r>
                      <a:endParaRPr lang="ru-RU" sz="1600" b="1" i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latin typeface="Times New Roman"/>
                          <a:ea typeface="Times New Roman"/>
                        </a:rPr>
                        <a:t>И листья, и травы, и заросли роз?</a:t>
                      </a:r>
                      <a:endParaRPr lang="ru-RU" sz="1600" b="1" i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latin typeface="Times New Roman"/>
                          <a:ea typeface="Times New Roman"/>
                        </a:rPr>
                        <a:t>Жгуч мороз трескучий, на дворе темно.</a:t>
                      </a:r>
                      <a:endParaRPr lang="ru-RU" sz="1600" b="1" i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latin typeface="Times New Roman"/>
                          <a:ea typeface="Times New Roman"/>
                        </a:rPr>
                        <a:t>                          Серебристый иней запушил окно.</a:t>
                      </a:r>
                      <a:endParaRPr lang="ru-RU" sz="1600" b="1" i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latin typeface="Times New Roman"/>
                          <a:ea typeface="Times New Roman"/>
                        </a:rPr>
                        <a:t>Смастерил кормушку под окном </a:t>
                      </a:r>
                      <a:r>
                        <a:rPr lang="ru-RU" sz="1600" b="0" i="0" dirty="0" err="1">
                          <a:latin typeface="Times New Roman"/>
                          <a:ea typeface="Times New Roman"/>
                        </a:rPr>
                        <a:t>Ерошка</a:t>
                      </a:r>
                      <a:r>
                        <a:rPr lang="ru-RU" sz="1600" b="0" i="0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600" b="1" i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latin typeface="Times New Roman"/>
                          <a:ea typeface="Times New Roman"/>
                        </a:rPr>
                        <a:t>                        Прилетают птицы утром под окошко.</a:t>
                      </a:r>
                      <a:endParaRPr lang="ru-RU" sz="1600" b="1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86996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866263" y="785794"/>
          <a:ext cx="6920578" cy="4362918"/>
        </p:xfrm>
        <a:graphic>
          <a:graphicData uri="http://schemas.openxmlformats.org/drawingml/2006/table">
            <a:tbl>
              <a:tblPr/>
              <a:tblGrid>
                <a:gridCol w="3460289"/>
                <a:gridCol w="3460289"/>
              </a:tblGrid>
              <a:tr h="54247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0">
                          <a:latin typeface="Times New Roman"/>
                          <a:ea typeface="Times New Roman"/>
                        </a:rPr>
                        <a:t>Звонкая З и глухая С</a:t>
                      </a:r>
                      <a:endParaRPr lang="ru-RU" sz="18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7142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800" b="0" i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i="0">
                          <a:latin typeface="Times New Roman"/>
                          <a:ea typeface="Times New Roman"/>
                        </a:rPr>
                        <a:t>       Коси коса, пока роса;</a:t>
                      </a:r>
                      <a:endParaRPr lang="ru-RU" sz="1800" b="1" i="1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i="0">
                          <a:latin typeface="Times New Roman"/>
                          <a:ea typeface="Times New Roman"/>
                        </a:rPr>
                        <a:t>Роса долой – коса домой.</a:t>
                      </a:r>
                      <a:endParaRPr lang="ru-RU" sz="18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0" i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i="0">
                          <a:latin typeface="Times New Roman"/>
                          <a:ea typeface="Times New Roman"/>
                        </a:rPr>
                        <a:t>В сенокос горька, </a:t>
                      </a:r>
                      <a:endParaRPr lang="ru-RU" sz="1800" b="1" i="1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i="0">
                          <a:latin typeface="Times New Roman"/>
                          <a:ea typeface="Times New Roman"/>
                        </a:rPr>
                        <a:t>А в мороз сладка.</a:t>
                      </a:r>
                      <a:endParaRPr lang="ru-RU" sz="1800" b="1" i="1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i="0">
                          <a:latin typeface="Times New Roman"/>
                          <a:ea typeface="Times New Roman"/>
                        </a:rPr>
                        <a:t>              Что за ягодка?   (рябина)</a:t>
                      </a:r>
                      <a:endParaRPr lang="ru-RU" sz="1800" b="1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42852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i="0" dirty="0">
                          <a:latin typeface="Times New Roman"/>
                          <a:ea typeface="Times New Roman"/>
                        </a:rPr>
                        <a:t>                                    </a:t>
                      </a:r>
                      <a:endParaRPr lang="ru-RU" sz="1800" b="1" i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i="0" dirty="0">
                          <a:latin typeface="Times New Roman"/>
                          <a:ea typeface="Times New Roman"/>
                        </a:rPr>
                        <a:t>                                    Зина привела нас в зоопарк.</a:t>
                      </a:r>
                      <a:endParaRPr lang="ru-RU" sz="1800" b="1" i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i="0" dirty="0">
                          <a:latin typeface="Times New Roman"/>
                          <a:ea typeface="Times New Roman"/>
                        </a:rPr>
                        <a:t>                                    В зоопарке разные звери.</a:t>
                      </a:r>
                      <a:endParaRPr lang="ru-RU" sz="1800" b="1" i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i="0" dirty="0">
                          <a:latin typeface="Times New Roman"/>
                          <a:ea typeface="Times New Roman"/>
                        </a:rPr>
                        <a:t>                                     Тут полосатые зебры,</a:t>
                      </a:r>
                      <a:endParaRPr lang="ru-RU" sz="1800" b="1" i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i="0" dirty="0">
                          <a:latin typeface="Times New Roman"/>
                          <a:ea typeface="Times New Roman"/>
                        </a:rPr>
                        <a:t>                                     А там слоны.</a:t>
                      </a:r>
                      <a:endParaRPr lang="ru-RU" sz="1800" b="1" i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i="0" dirty="0">
                          <a:latin typeface="Times New Roman"/>
                          <a:ea typeface="Times New Roman"/>
                        </a:rPr>
                        <a:t>              За забором стоит полосатая зебра.</a:t>
                      </a:r>
                      <a:endParaRPr lang="ru-RU" sz="1800" b="1" i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i="0" dirty="0">
                          <a:latin typeface="Times New Roman"/>
                          <a:ea typeface="Times New Roman"/>
                        </a:rPr>
                        <a:t>Здесь пусто, барсук спит.</a:t>
                      </a:r>
                      <a:endParaRPr lang="ru-RU" sz="1800" b="1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Елена\Desktop\Документы\фоны\shkolnye\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097"/>
            <a:ext cx="9144000" cy="6825904"/>
          </a:xfrm>
          <a:prstGeom prst="rect">
            <a:avLst/>
          </a:prstGeom>
          <a:noFill/>
        </p:spPr>
      </p:pic>
      <p:graphicFrame>
        <p:nvGraphicFramePr>
          <p:cNvPr id="5" name="Диаграмма 4"/>
          <p:cNvGraphicFramePr/>
          <p:nvPr/>
        </p:nvGraphicFramePr>
        <p:xfrm>
          <a:off x="1071538" y="357166"/>
          <a:ext cx="7858180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1428728" y="642918"/>
          <a:ext cx="7500990" cy="5429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1142976" y="785794"/>
          <a:ext cx="7786710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5" grpId="1">
        <p:bldAsOne/>
      </p:bldGraphic>
      <p:bldGraphic spid="6" grpId="0">
        <p:bldAsOne/>
      </p:bldGraphic>
      <p:bldGraphic spid="6" grpId="1">
        <p:bldAsOne/>
      </p:bldGraphic>
      <p:bldGraphic spid="7" grpId="0">
        <p:bldAsOne/>
      </p:bldGraphic>
      <p:bldGraphic spid="7" grpId="1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6997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285728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Соболева А.Е. Пишу без ошибок. Русский язык с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нейропсихологом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53250" name="Picture 2" descr="Картинки по запросу обложка Соболева А.Е. Пишу без ошибок. Русский язык с нейропсихолого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643050"/>
            <a:ext cx="2638425" cy="3810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28926" y="2214554"/>
            <a:ext cx="585378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Без игр – ребенок тигр!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86996" cy="6858000"/>
          </a:xfrm>
          <a:prstGeom prst="rect">
            <a:avLst/>
          </a:prstGeom>
          <a:noFill/>
        </p:spPr>
      </p:pic>
      <p:pic>
        <p:nvPicPr>
          <p:cNvPr id="6146" name="Picture 2" descr="Картинки по запросу картинка магази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214290"/>
            <a:ext cx="5000625" cy="3848101"/>
          </a:xfrm>
          <a:prstGeom prst="rect">
            <a:avLst/>
          </a:prstGeom>
          <a:noFill/>
        </p:spPr>
      </p:pic>
      <p:pic>
        <p:nvPicPr>
          <p:cNvPr id="4" name="Рисунок 3"/>
          <p:cNvPicPr/>
          <p:nvPr/>
        </p:nvPicPr>
        <p:blipFill>
          <a:blip r:embed="rId4" cstate="print"/>
          <a:srcRect t="37234" r="64431"/>
          <a:stretch>
            <a:fillRect/>
          </a:stretch>
        </p:blipFill>
        <p:spPr bwMode="auto">
          <a:xfrm>
            <a:off x="1714480" y="4429132"/>
            <a:ext cx="2112957" cy="175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 l="50000" t="37234" r="21138" b="9149"/>
          <a:stretch>
            <a:fillRect/>
          </a:stretch>
        </p:blipFill>
        <p:spPr bwMode="auto">
          <a:xfrm>
            <a:off x="5000628" y="4500570"/>
            <a:ext cx="171451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Картинки по запросу картинка арбуз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08765" y="4143380"/>
            <a:ext cx="2506012" cy="2531325"/>
          </a:xfrm>
          <a:prstGeom prst="rect">
            <a:avLst/>
          </a:prstGeom>
          <a:noFill/>
        </p:spPr>
      </p:pic>
      <p:pic>
        <p:nvPicPr>
          <p:cNvPr id="6150" name="Picture 6" descr="Картинки по запросу картинка мышь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4214818"/>
            <a:ext cx="3329926" cy="2366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86996" cy="6858000"/>
          </a:xfrm>
          <a:prstGeom prst="rect">
            <a:avLst/>
          </a:prstGeom>
          <a:noFill/>
        </p:spPr>
      </p:pic>
      <p:pic>
        <p:nvPicPr>
          <p:cNvPr id="43010" name="Picture 2" descr="Картинки по запросу картинка кузовок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9F9F3"/>
              </a:clrFrom>
              <a:clrTo>
                <a:srgbClr val="F9F9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428603"/>
            <a:ext cx="6786610" cy="6201265"/>
          </a:xfrm>
          <a:prstGeom prst="rect">
            <a:avLst/>
          </a:prstGeom>
          <a:noFill/>
        </p:spPr>
      </p:pic>
      <p:pic>
        <p:nvPicPr>
          <p:cNvPr id="43012" name="Picture 4" descr="Похожее изображение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928670"/>
            <a:ext cx="1905000" cy="1924051"/>
          </a:xfrm>
          <a:prstGeom prst="rect">
            <a:avLst/>
          </a:prstGeom>
          <a:noFill/>
        </p:spPr>
      </p:pic>
      <p:pic>
        <p:nvPicPr>
          <p:cNvPr id="43014" name="Picture 6" descr="Картинки по запросу картинка платок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428604"/>
            <a:ext cx="1693240" cy="2176443"/>
          </a:xfrm>
          <a:prstGeom prst="rect">
            <a:avLst/>
          </a:prstGeom>
          <a:noFill/>
        </p:spPr>
      </p:pic>
      <p:pic>
        <p:nvPicPr>
          <p:cNvPr id="43016" name="Picture 8" descr="Картинки по запросу картинка клубок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3214686"/>
            <a:ext cx="1905000" cy="1905000"/>
          </a:xfrm>
          <a:prstGeom prst="rect">
            <a:avLst/>
          </a:prstGeom>
          <a:noFill/>
        </p:spPr>
      </p:pic>
      <p:pic>
        <p:nvPicPr>
          <p:cNvPr id="43018" name="Picture 10" descr="Картинки по запросу картинка флажок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2857496"/>
            <a:ext cx="2211366" cy="28241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E-6 -2.77521E-7 L 0.2677 0.2729 " pathEditMode="relative" ptsTypes="AA">
                                      <p:cBhvr>
                                        <p:cTn id="6" dur="2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73636E-6 L -0.35434 0.37766 " pathEditMode="relative" ptsTypes="AA">
                                      <p:cBhvr>
                                        <p:cTn id="13" dur="2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20259E-7 L 0.30712 0.04209 " pathEditMode="relative" ptsTypes="AA">
                                      <p:cBhvr>
                                        <p:cTn id="20" dur="2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9278E-7 L -0.29931 0.04186 " pathEditMode="relative" ptsTypes="AA">
                                      <p:cBhvr>
                                        <p:cTn id="27" dur="2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86996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71538" y="714356"/>
            <a:ext cx="76562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жн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  б…ж…т   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м…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  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1285860"/>
            <a:ext cx="71881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О…а…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    …и…а   …е…и   о…  ….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…и  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 t="91003"/>
          <a:stretch>
            <a:fillRect/>
          </a:stretch>
        </p:blipFill>
        <p:spPr bwMode="auto">
          <a:xfrm>
            <a:off x="1071538" y="1785926"/>
            <a:ext cx="721523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86996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51" y="1428736"/>
          <a:ext cx="8429650" cy="27463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5930"/>
                <a:gridCol w="1685930"/>
                <a:gridCol w="1685930"/>
                <a:gridCol w="1685930"/>
                <a:gridCol w="1685930"/>
              </a:tblGrid>
              <a:tr h="137319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7319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714348" y="1714488"/>
            <a:ext cx="207170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гроза</a:t>
            </a:r>
            <a:endParaRPr lang="ru-RU" sz="48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3214686"/>
            <a:ext cx="207170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посёлок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5984" y="1428736"/>
            <a:ext cx="207170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красивая</a:t>
            </a:r>
            <a:endParaRPr lang="ru-RU" sz="32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29058" y="1857364"/>
            <a:ext cx="207170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коса</a:t>
            </a:r>
            <a:endParaRPr lang="ru-RU" sz="48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43570" y="1714488"/>
            <a:ext cx="207170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плуг</a:t>
            </a:r>
            <a:endParaRPr lang="ru-RU" sz="48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58082" y="1571612"/>
            <a:ext cx="207170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э</a:t>
            </a:r>
            <a:r>
              <a:rPr lang="ru-RU" sz="2800" b="1" cap="none" spc="0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лектриче-ство</a:t>
            </a:r>
            <a:endParaRPr lang="ru-RU" sz="28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3143249"/>
            <a:ext cx="1785950" cy="642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стройка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29058" y="2786058"/>
            <a:ext cx="207170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перепёлка</a:t>
            </a:r>
            <a:endParaRPr lang="ru-RU" sz="4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43570" y="3429000"/>
            <a:ext cx="207170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грабёж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286644" y="2714620"/>
            <a:ext cx="207170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конус</a:t>
            </a:r>
            <a:endParaRPr lang="ru-RU" sz="48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00100" y="4643446"/>
            <a:ext cx="207170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роза</a:t>
            </a:r>
            <a:endParaRPr lang="ru-RU" sz="48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57488" y="4714884"/>
            <a:ext cx="207170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осёл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071670" y="285728"/>
            <a:ext cx="207170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ива</a:t>
            </a:r>
            <a:endParaRPr lang="ru-RU" sz="32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72132" y="4857760"/>
            <a:ext cx="207170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оса</a:t>
            </a:r>
            <a:endParaRPr lang="ru-RU" sz="48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86996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1787" y="701672"/>
            <a:ext cx="5940425" cy="545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86996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51" y="1428736"/>
          <a:ext cx="8429650" cy="27463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5930"/>
                <a:gridCol w="1685930"/>
                <a:gridCol w="1685930"/>
                <a:gridCol w="1685930"/>
                <a:gridCol w="1685930"/>
              </a:tblGrid>
              <a:tr h="137319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7319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714348" y="1714488"/>
            <a:ext cx="164307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к</a:t>
            </a: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.пуста</a:t>
            </a:r>
            <a:endParaRPr lang="ru-RU" sz="32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3214686"/>
            <a:ext cx="207170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г</a:t>
            </a:r>
            <a:r>
              <a:rPr lang="ru-RU" sz="3600" b="1" cap="none" spc="0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.рох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5984" y="1428736"/>
            <a:ext cx="207170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п</a:t>
            </a:r>
            <a:r>
              <a:rPr lang="ru-RU" sz="3200" b="1" cap="none" spc="0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.мидор</a:t>
            </a:r>
            <a:endParaRPr lang="ru-RU" sz="32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29058" y="1857364"/>
            <a:ext cx="207170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м</a:t>
            </a:r>
            <a:r>
              <a:rPr lang="ru-RU" sz="3200" b="1" cap="none" spc="0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.рковь</a:t>
            </a:r>
            <a:endParaRPr lang="ru-RU" sz="32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43570" y="1714488"/>
            <a:ext cx="207170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к</a:t>
            </a:r>
            <a:r>
              <a:rPr lang="ru-RU" sz="2800" b="1" cap="none" spc="0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.ртофель</a:t>
            </a:r>
            <a:endParaRPr lang="ru-RU" sz="28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58082" y="1571612"/>
            <a:ext cx="207170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r>
              <a:rPr lang="ru-RU" sz="28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город</a:t>
            </a:r>
            <a:endParaRPr lang="ru-RU" sz="28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3143249"/>
            <a:ext cx="1785950" cy="642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r>
              <a:rPr lang="ru-RU" sz="3600" b="1" cap="none" spc="0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гурец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29058" y="2786058"/>
            <a:ext cx="207170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у</a:t>
            </a:r>
            <a:r>
              <a:rPr lang="ru-RU" sz="4000" b="1" cap="none" spc="0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р.жай</a:t>
            </a:r>
            <a:endParaRPr lang="ru-RU" sz="4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43570" y="3429000"/>
            <a:ext cx="207170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о</a:t>
            </a:r>
            <a:r>
              <a:rPr lang="ru-RU" sz="3600" b="1" cap="none" spc="0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в.щи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286644" y="2714620"/>
            <a:ext cx="207170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щ</a:t>
            </a:r>
            <a:r>
              <a:rPr lang="ru-RU" sz="4000" b="1" cap="none" spc="0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.вель</a:t>
            </a:r>
            <a:endParaRPr lang="ru-RU" sz="4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57488" y="4786322"/>
            <a:ext cx="164307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капуста</a:t>
            </a:r>
            <a:endParaRPr lang="ru-RU" sz="32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86996" cy="6858000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85918" y="142852"/>
          <a:ext cx="6262710" cy="13890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1355"/>
                <a:gridCol w="3131355"/>
              </a:tblGrid>
              <a:tr h="13890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143240" y="357166"/>
            <a:ext cx="5565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428604"/>
            <a:ext cx="29514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рандаш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857356" y="1571612"/>
          <a:ext cx="6262710" cy="13890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1355"/>
                <a:gridCol w="3131355"/>
              </a:tblGrid>
              <a:tr h="13890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071802" y="1785926"/>
            <a:ext cx="526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00694" y="1785926"/>
            <a:ext cx="19960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гурец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928794" y="3357562"/>
          <a:ext cx="6262710" cy="13890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1355"/>
                <a:gridCol w="3131355"/>
              </a:tblGrid>
              <a:tr h="13890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3214678" y="3643314"/>
            <a:ext cx="527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ь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43504" y="3500438"/>
            <a:ext cx="26282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под. </a:t>
            </a:r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езд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928794" y="4929198"/>
          <a:ext cx="6262710" cy="13890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1355"/>
                <a:gridCol w="3131355"/>
              </a:tblGrid>
              <a:tr h="13890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3214678" y="5143512"/>
            <a:ext cx="5709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ъ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357818" y="5214950"/>
            <a:ext cx="17596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.юга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997" y="-1"/>
            <a:ext cx="9186997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57422" y="928670"/>
            <a:ext cx="5807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Е.В.Кузьмина. Бланковые методики в работе логопеда. 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214554"/>
            <a:ext cx="742955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2143116"/>
            <a:ext cx="728667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5012" y="1600200"/>
            <a:ext cx="6424640" cy="4400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90712" y="1790700"/>
            <a:ext cx="6610378" cy="4495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00262" y="2686050"/>
            <a:ext cx="6400828" cy="3243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14480" y="2285992"/>
            <a:ext cx="6834218" cy="2643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fon-dlya-prezentatsii-karandash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04788"/>
            <a:ext cx="9753600" cy="7267576"/>
          </a:xfrm>
          <a:prstGeom prst="rect">
            <a:avLst/>
          </a:prstGeom>
          <a:noFill/>
        </p:spPr>
      </p:pic>
      <p:pic>
        <p:nvPicPr>
          <p:cNvPr id="3" name="Picture 4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 l="10638" t="3750" r="28191" b="28750"/>
          <a:stretch>
            <a:fillRect/>
          </a:stretch>
        </p:blipFill>
        <p:spPr bwMode="auto">
          <a:xfrm>
            <a:off x="0" y="1214422"/>
            <a:ext cx="3286148" cy="5143536"/>
          </a:xfrm>
          <a:prstGeom prst="rect">
            <a:avLst/>
          </a:prstGeom>
          <a:noFill/>
        </p:spPr>
      </p:pic>
      <p:pic>
        <p:nvPicPr>
          <p:cNvPr id="4" name="Picture 2" descr="Картинки по запросу обложка Цветкова Л.С. Нейропсихология счета, письма и чтения: нарушение и восстановление"/>
          <p:cNvPicPr>
            <a:picLocks noChangeAspect="1" noChangeArrowheads="1"/>
          </p:cNvPicPr>
          <p:nvPr/>
        </p:nvPicPr>
        <p:blipFill>
          <a:blip r:embed="rId4"/>
          <a:srcRect l="16667" r="16666" b="8333"/>
          <a:stretch>
            <a:fillRect/>
          </a:stretch>
        </p:blipFill>
        <p:spPr bwMode="auto">
          <a:xfrm>
            <a:off x="3714744" y="1285860"/>
            <a:ext cx="3786214" cy="520604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488" y="285728"/>
            <a:ext cx="3824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Книги Логиновой Е.В., Цветковой Л.С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Елена\Desktop\Документы\фоны\shkolnye\fon-dlya-prezentatsii-karandash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04788"/>
            <a:ext cx="9753600" cy="7267576"/>
          </a:xfrm>
          <a:prstGeom prst="rect">
            <a:avLst/>
          </a:prstGeom>
          <a:noFill/>
        </p:spPr>
      </p:pic>
      <p:graphicFrame>
        <p:nvGraphicFramePr>
          <p:cNvPr id="3" name="Схема 2"/>
          <p:cNvGraphicFramePr/>
          <p:nvPr/>
        </p:nvGraphicFramePr>
        <p:xfrm>
          <a:off x="-214346" y="1071546"/>
          <a:ext cx="9644130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-357222" y="0"/>
            <a:ext cx="97155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Методологические подходы к коррекции нарушений письменной речи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fon-dlya-prezentatsii-karandash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04788"/>
            <a:ext cx="9753600" cy="72675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868" y="714356"/>
            <a:ext cx="2605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Пособия Мазановой Е.В.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42984"/>
            <a:ext cx="30765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2643182"/>
            <a:ext cx="2668734" cy="3952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1357298"/>
            <a:ext cx="2456682" cy="3871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fon-dlya-prezentatsii-karandash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04788"/>
            <a:ext cx="9753600" cy="7267576"/>
          </a:xfrm>
          <a:prstGeom prst="rect">
            <a:avLst/>
          </a:prstGeom>
          <a:noFill/>
        </p:spPr>
      </p:pic>
      <p:pic>
        <p:nvPicPr>
          <p:cNvPr id="44034" name="Picture 2" descr="C:\Users\Елена\Desktop\Документы\логопедия\обучграм\составь предл\sostav-predlozhenie1.jpg"/>
          <p:cNvPicPr>
            <a:picLocks noChangeAspect="1" noChangeArrowheads="1"/>
          </p:cNvPicPr>
          <p:nvPr/>
        </p:nvPicPr>
        <p:blipFill>
          <a:blip r:embed="rId3"/>
          <a:srcRect r="17616" b="17778"/>
          <a:stretch>
            <a:fillRect/>
          </a:stretch>
        </p:blipFill>
        <p:spPr bwMode="auto">
          <a:xfrm>
            <a:off x="1428728" y="1142984"/>
            <a:ext cx="3214678" cy="4500594"/>
          </a:xfrm>
          <a:prstGeom prst="rect">
            <a:avLst/>
          </a:prstGeom>
          <a:noFill/>
        </p:spPr>
      </p:pic>
      <p:pic>
        <p:nvPicPr>
          <p:cNvPr id="44035" name="Picture 3" descr="C:\Users\Елена\Desktop\Документы\логопедия\обучграм\составь предл\sostav-predlozhenie2.jpg"/>
          <p:cNvPicPr>
            <a:picLocks noChangeAspect="1" noChangeArrowheads="1"/>
          </p:cNvPicPr>
          <p:nvPr/>
        </p:nvPicPr>
        <p:blipFill>
          <a:blip r:embed="rId4"/>
          <a:srcRect r="20138" b="21443"/>
          <a:stretch>
            <a:fillRect/>
          </a:stretch>
        </p:blipFill>
        <p:spPr bwMode="auto">
          <a:xfrm>
            <a:off x="5143504" y="1214422"/>
            <a:ext cx="3116289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fon-dlya-prezentatsii-karandash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04788"/>
            <a:ext cx="9753600" cy="72675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flipH="1">
            <a:off x="285720" y="285728"/>
            <a:ext cx="857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Пособия Мамаевой В.В. «Первоклассные упражнения»</a:t>
            </a:r>
            <a:endParaRPr lang="ru-RU" sz="2800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 l="3249" r="2562" b="9820"/>
          <a:stretch>
            <a:fillRect/>
          </a:stretch>
        </p:blipFill>
        <p:spPr>
          <a:xfrm>
            <a:off x="0" y="1214422"/>
            <a:ext cx="4143372" cy="4643470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4" cstate="print"/>
          <a:srcRect b="3844"/>
          <a:stretch>
            <a:fillRect/>
          </a:stretch>
        </p:blipFill>
        <p:spPr>
          <a:xfrm>
            <a:off x="4286248" y="1142984"/>
            <a:ext cx="4113220" cy="53603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fon-dlya-prezentatsii-karandash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04788"/>
            <a:ext cx="9753600" cy="7267576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928646" y="-642950"/>
            <a:ext cx="3214710" cy="5500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928670"/>
            <a:ext cx="3295656" cy="5307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fon-dlya-prezentatsii-karandash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04788"/>
            <a:ext cx="9753600" cy="7267576"/>
          </a:xfrm>
          <a:prstGeom prst="rect">
            <a:avLst/>
          </a:prstGeom>
          <a:noFill/>
        </p:spPr>
      </p:pic>
      <p:pic>
        <p:nvPicPr>
          <p:cNvPr id="7" name="Рисунок 6" descr="обложк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14356"/>
            <a:ext cx="4021143" cy="5810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642918"/>
            <a:ext cx="3712758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86996" cy="6858000"/>
          </a:xfrm>
          <a:prstGeom prst="rect">
            <a:avLst/>
          </a:prstGeom>
          <a:noFill/>
        </p:spPr>
      </p:pic>
      <p:graphicFrame>
        <p:nvGraphicFramePr>
          <p:cNvPr id="3" name="Схема 2"/>
          <p:cNvGraphicFramePr/>
          <p:nvPr/>
        </p:nvGraphicFramePr>
        <p:xfrm>
          <a:off x="1071538" y="142852"/>
          <a:ext cx="7858180" cy="6500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fon-dlya-prezentatsii-karandash (1).jpg"/>
          <p:cNvPicPr>
            <a:picLocks noChangeAspect="1" noChangeArrowheads="1"/>
          </p:cNvPicPr>
          <p:nvPr/>
        </p:nvPicPr>
        <p:blipFill>
          <a:blip r:embed="rId2"/>
          <a:srcRect b="3255"/>
          <a:stretch>
            <a:fillRect/>
          </a:stretch>
        </p:blipFill>
        <p:spPr bwMode="auto">
          <a:xfrm>
            <a:off x="0" y="-9552"/>
            <a:ext cx="9144000" cy="686755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28663" y="1285860"/>
            <a:ext cx="506241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Спасибо за </a:t>
            </a:r>
          </a:p>
          <a:p>
            <a:pPr algn="ctr"/>
            <a:r>
              <a:rPr lang="ru-RU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fon-dlya-prezentatsii-karandash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04788"/>
            <a:ext cx="9753600" cy="7267576"/>
          </a:xfrm>
          <a:prstGeom prst="rect">
            <a:avLst/>
          </a:prstGeom>
          <a:noFill/>
        </p:spPr>
      </p:pic>
      <p:graphicFrame>
        <p:nvGraphicFramePr>
          <p:cNvPr id="7" name="Схема 6"/>
          <p:cNvGraphicFramePr/>
          <p:nvPr/>
        </p:nvGraphicFramePr>
        <p:xfrm>
          <a:off x="214282" y="642918"/>
          <a:ext cx="8929718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Стрелка вверх 7"/>
          <p:cNvSpPr/>
          <p:nvPr/>
        </p:nvSpPr>
        <p:spPr>
          <a:xfrm>
            <a:off x="1428728" y="4500570"/>
            <a:ext cx="6500858" cy="857256"/>
          </a:xfrm>
          <a:prstGeom prst="up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Елена\Desktop\Документы\фоны\shkolnye\fon-dlya-prezentatsii-karandash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04788"/>
            <a:ext cx="9753600" cy="72675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-357222" y="0"/>
            <a:ext cx="97155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Новые методики коррекции письменной речи у детей с ОВЗ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785786" y="1142984"/>
          <a:ext cx="8001056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Елена\Desktop\Документы\фоны\shkolnye\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6997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0"/>
            <a:ext cx="811138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Лебедева П.Д.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Коррекционная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логопедическая работа со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школьниками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 задержкой психического развития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17411" name="Picture 3" descr="C:\Users\Елена\Desktop\Документы\1301986322_3675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00174"/>
            <a:ext cx="2036767" cy="3338583"/>
          </a:xfrm>
          <a:prstGeom prst="rect">
            <a:avLst/>
          </a:prstGeom>
          <a:noFill/>
        </p:spPr>
      </p:pic>
      <p:graphicFrame>
        <p:nvGraphicFramePr>
          <p:cNvPr id="6" name="Схема 5"/>
          <p:cNvGraphicFramePr/>
          <p:nvPr/>
        </p:nvGraphicFramePr>
        <p:xfrm>
          <a:off x="1524000" y="1397000"/>
          <a:ext cx="7620000" cy="5246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Елена\Desktop\Документы\фоны\shkolnye\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996" y="0"/>
            <a:ext cx="9186996" cy="6858000"/>
          </a:xfrm>
          <a:prstGeom prst="rect">
            <a:avLst/>
          </a:prstGeom>
          <a:noFill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357554" y="0"/>
            <a:ext cx="3286116" cy="9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90440" rIns="91440" bIns="12696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kumimoji="0" lang="ru-RU" sz="20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онструктор «Развитие»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93"/>
          <p:cNvPicPr/>
          <p:nvPr/>
        </p:nvPicPr>
        <p:blipFill>
          <a:blip r:embed="rId3" cstate="print"/>
          <a:srcRect t="10360" b="54955"/>
          <a:stretch>
            <a:fillRect/>
          </a:stretch>
        </p:blipFill>
        <p:spPr bwMode="auto">
          <a:xfrm>
            <a:off x="2500298" y="571480"/>
            <a:ext cx="6143668" cy="5557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93"/>
          <p:cNvPicPr/>
          <p:nvPr/>
        </p:nvPicPr>
        <p:blipFill>
          <a:blip r:embed="rId3" cstate="print"/>
          <a:srcRect t="52928"/>
          <a:stretch>
            <a:fillRect/>
          </a:stretch>
        </p:blipFill>
        <p:spPr bwMode="auto">
          <a:xfrm>
            <a:off x="2643174" y="714356"/>
            <a:ext cx="621510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9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571480"/>
            <a:ext cx="3599815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071538" y="2357430"/>
            <a:ext cx="80724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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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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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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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Елена\Desktop\Документы\фоны\shkolnye\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86996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36408" y="1428732"/>
          <a:ext cx="6978995" cy="3714777"/>
        </p:xfrm>
        <a:graphic>
          <a:graphicData uri="http://schemas.openxmlformats.org/drawingml/2006/table">
            <a:tbl>
              <a:tblPr/>
              <a:tblGrid>
                <a:gridCol w="665001"/>
                <a:gridCol w="664220"/>
                <a:gridCol w="665001"/>
                <a:gridCol w="664220"/>
                <a:gridCol w="1440184"/>
                <a:gridCol w="665001"/>
                <a:gridCol w="664220"/>
                <a:gridCol w="775183"/>
                <a:gridCol w="775965"/>
              </a:tblGrid>
              <a:tr h="4127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ТА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ЛЯ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ПЯ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ДЯ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СНА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СНЯ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СМЯ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СЛА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27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ДА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ТЯ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ПА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ТА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СТА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СЧА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СЛЯ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СЛА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27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ТЯ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ДА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НЯ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ПЯ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ПЛА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ТЛА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КЛЯ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ПЛЯ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27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ЛЯ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ЛА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НА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НЯ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КЛА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ЗЛА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ЕЛЯ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ГЛА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27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27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СВО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СТЁ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СПЕ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КЛЕ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СЛЕ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ПЛЮ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27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СВЁ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СНЁ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СПЕ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СЛО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КЛЮ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СЛЁ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27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СНО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СНЕ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СМЕ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СЛЯ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ЗЛЕ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КЛА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27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СЛЁ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СМЁ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СВЕ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ЗЛО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ХЛЯ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ГЛЯ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143240" y="285728"/>
            <a:ext cx="30614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Слоговые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таблицы</a:t>
            </a:r>
          </a:p>
        </p:txBody>
      </p:sp>
      <p:pic>
        <p:nvPicPr>
          <p:cNvPr id="19458" name="Picture 2" descr="Картинки по запросу картинка божья коров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428736"/>
            <a:ext cx="600306" cy="579110"/>
          </a:xfrm>
          <a:prstGeom prst="rect">
            <a:avLst/>
          </a:prstGeom>
          <a:noFill/>
        </p:spPr>
      </p:pic>
      <p:pic>
        <p:nvPicPr>
          <p:cNvPr id="6" name="Picture 2" descr="Картинки по запросу картинка божья коров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285860"/>
            <a:ext cx="600306" cy="5791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9408E-6 L 0.07865 -0.01041 " pathEditMode="relative" ptsTypes="AA">
                                      <p:cBhvr>
                                        <p:cTn id="6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64 -0.01041 L 0.14948 3.9408E-6 " pathEditMode="relative" ptsTypes="AA">
                                      <p:cBhvr>
                                        <p:cTn id="10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205 -0.01295 L 0.21962 0.04996 " pathEditMode="relative" ptsTypes="AA">
                                      <p:cBhvr>
                                        <p:cTn id="14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20259E-7 L 0.14167 0.12604 " pathEditMode="relative" ptsTypes="AA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Документы\фоны\shkolnye\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6996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214290"/>
            <a:ext cx="4750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Условные обозначения звуков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57488" y="1357298"/>
            <a:ext cx="5108834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— гласный;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— глухой твердый согласный;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— глухой мягкий согласный;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— звонкий твердый согласный;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— звонкий мягкий согласный.</a:t>
            </a:r>
          </a:p>
        </p:txBody>
      </p:sp>
      <p:pic>
        <p:nvPicPr>
          <p:cNvPr id="16" name="Рисунок 15" descr="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428736"/>
            <a:ext cx="395289" cy="395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2000240"/>
            <a:ext cx="57150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2357430"/>
            <a:ext cx="57150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6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60" y="2786058"/>
            <a:ext cx="57150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7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8860" y="3143248"/>
            <a:ext cx="571504" cy="323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вал 9"/>
          <p:cNvSpPr/>
          <p:nvPr/>
        </p:nvSpPr>
        <p:spPr>
          <a:xfrm>
            <a:off x="1928794" y="1428736"/>
            <a:ext cx="485772" cy="41433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714480" y="2000240"/>
            <a:ext cx="64294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ый треугольник 11"/>
          <p:cNvSpPr/>
          <p:nvPr/>
        </p:nvSpPr>
        <p:spPr>
          <a:xfrm>
            <a:off x="1643042" y="2428868"/>
            <a:ext cx="571504" cy="214314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ый треугольник 12"/>
          <p:cNvSpPr/>
          <p:nvPr/>
        </p:nvSpPr>
        <p:spPr>
          <a:xfrm rot="10800000">
            <a:off x="1643042" y="2428868"/>
            <a:ext cx="571504" cy="214314"/>
          </a:xfrm>
          <a:prstGeom prst="rt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ый треугольник 13"/>
          <p:cNvSpPr/>
          <p:nvPr/>
        </p:nvSpPr>
        <p:spPr>
          <a:xfrm rot="10800000">
            <a:off x="1714480" y="2857496"/>
            <a:ext cx="571504" cy="214314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ый треугольник 20"/>
          <p:cNvSpPr/>
          <p:nvPr/>
        </p:nvSpPr>
        <p:spPr>
          <a:xfrm>
            <a:off x="1714480" y="2857496"/>
            <a:ext cx="571504" cy="214314"/>
          </a:xfrm>
          <a:prstGeom prst="rt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643042" y="3143248"/>
            <a:ext cx="642942" cy="28575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1500166" y="3571876"/>
            <a:ext cx="2571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Т а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я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2071670" y="4214818"/>
            <a:ext cx="271458" cy="27145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3143240" y="4286256"/>
            <a:ext cx="271458" cy="27145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2428860" y="4286256"/>
            <a:ext cx="642942" cy="28575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1357290" y="4286256"/>
            <a:ext cx="64294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 animBg="1"/>
      <p:bldP spid="26" grpId="0" animBg="1"/>
      <p:bldP spid="29" grpId="0" animBg="1"/>
      <p:bldP spid="3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</TotalTime>
  <Words>1028</Words>
  <Application>Microsoft Office PowerPoint</Application>
  <PresentationFormat>Экран (4:3)</PresentationFormat>
  <Paragraphs>469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7</cp:revision>
  <dcterms:created xsi:type="dcterms:W3CDTF">2018-03-23T12:01:19Z</dcterms:created>
  <dcterms:modified xsi:type="dcterms:W3CDTF">2018-03-25T15:25:16Z</dcterms:modified>
</cp:coreProperties>
</file>